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2" r:id="rId2"/>
    <p:sldMasterId id="2147483656" r:id="rId3"/>
    <p:sldMasterId id="2147483663" r:id="rId4"/>
  </p:sldMasterIdLst>
  <p:handoutMasterIdLst>
    <p:handoutMasterId r:id="rId17"/>
  </p:handoutMasterIdLst>
  <p:sldIdLst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96"/>
    <p:restoredTop sz="94647"/>
  </p:normalViewPr>
  <p:slideViewPr>
    <p:cSldViewPr snapToGrid="0" snapToObjects="1" showGuides="1">
      <p:cViewPr varScale="1">
        <p:scale>
          <a:sx n="138" d="100"/>
          <a:sy n="138" d="100"/>
        </p:scale>
        <p:origin x="192" y="4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0" d="100"/>
          <a:sy n="110" d="100"/>
        </p:scale>
        <p:origin x="403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800" b="0" i="0" dirty="0">
                <a:latin typeface="Arial" panose="020B0604020202020204" pitchFamily="34" charset="0"/>
                <a:cs typeface="Arial" panose="020B0604020202020204" pitchFamily="34" charset="0"/>
              </a:rPr>
              <a:t>Chart Title</a:t>
            </a:r>
            <a:r>
              <a:rPr lang="en-US" sz="1800" b="0" i="0" baseline="0" dirty="0">
                <a:latin typeface="Arial" panose="020B0604020202020204" pitchFamily="34" charset="0"/>
                <a:cs typeface="Arial" panose="020B0604020202020204" pitchFamily="34" charset="0"/>
              </a:rPr>
              <a:t> – Arial, 18 pt.</a:t>
            </a:r>
            <a:endParaRPr lang="en-US" sz="18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Year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94-034B-9439-67C0948BBD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Year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94-034B-9439-67C0948BBD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Year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94-034B-9439-67C0948BBD1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Year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1.8</c:v>
                </c:pt>
                <c:pt idx="3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94-034B-9439-67C0948BBD1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Year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</c:v>
                </c:pt>
                <c:pt idx="1">
                  <c:v>2.2000000000000002</c:v>
                </c:pt>
                <c:pt idx="2">
                  <c:v>4</c:v>
                </c:pt>
                <c:pt idx="3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94-034B-9439-67C0948BBD1C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Year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 1</c:v>
                </c:pt>
                <c:pt idx="1">
                  <c:v>Class 2</c:v>
                </c:pt>
                <c:pt idx="2">
                  <c:v>Class 3</c:v>
                </c:pt>
                <c:pt idx="3">
                  <c:v>Class 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2</c:v>
                </c:pt>
                <c:pt idx="1">
                  <c:v>1.7</c:v>
                </c:pt>
                <c:pt idx="2">
                  <c:v>3.2</c:v>
                </c:pt>
                <c:pt idx="3">
                  <c:v>2.2000000000000002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C94-034B-9439-67C0948BBD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50641152"/>
        <c:axId val="1054798352"/>
      </c:barChart>
      <c:catAx>
        <c:axId val="105064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54798352"/>
        <c:crosses val="autoZero"/>
        <c:auto val="1"/>
        <c:lblAlgn val="ctr"/>
        <c:lblOffset val="100"/>
        <c:noMultiLvlLbl val="0"/>
      </c:catAx>
      <c:valAx>
        <c:axId val="105479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0641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800" b="0" i="0" dirty="0">
                <a:latin typeface="Arial" panose="020B0604020202020204" pitchFamily="34" charset="0"/>
                <a:cs typeface="Arial" panose="020B0604020202020204" pitchFamily="34" charset="0"/>
              </a:rPr>
              <a:t>Chart Title –</a:t>
            </a:r>
            <a:r>
              <a:rPr lang="en-US" sz="1800" b="0" i="0" baseline="0" dirty="0">
                <a:latin typeface="Arial" panose="020B0604020202020204" pitchFamily="34" charset="0"/>
                <a:cs typeface="Arial" panose="020B0604020202020204" pitchFamily="34" charset="0"/>
              </a:rPr>
              <a:t> Arial, 18 pt.</a:t>
            </a:r>
            <a:endParaRPr lang="en-US" sz="18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93-FE4E-8AA2-12B1DE2A104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93-FE4E-8AA2-12B1DE2A104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93-FE4E-8AA2-12B1DE2A104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93-FE4E-8AA2-12B1DE2A104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593-FE4E-8AA2-12B1DE2A104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593-FE4E-8AA2-12B1DE2A104E}"/>
              </c:ext>
            </c:extLst>
          </c:dPt>
          <c:cat>
            <c:strRef>
              <c:f>Sheet1!$A$2:$A$7</c:f>
              <c:strCache>
                <c:ptCount val="6"/>
                <c:pt idx="0">
                  <c:v>DigiPen Red</c:v>
                </c:pt>
                <c:pt idx="1">
                  <c:v>Dark Red</c:v>
                </c:pt>
                <c:pt idx="2">
                  <c:v>Dark Teal</c:v>
                </c:pt>
                <c:pt idx="3">
                  <c:v>Teal</c:v>
                </c:pt>
                <c:pt idx="4">
                  <c:v>Green</c:v>
                </c:pt>
                <c:pt idx="5">
                  <c:v>Purple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5.5</c:v>
                </c:pt>
                <c:pt idx="2">
                  <c:v>1.2</c:v>
                </c:pt>
                <c:pt idx="3">
                  <c:v>1.2</c:v>
                </c:pt>
                <c:pt idx="4">
                  <c:v>1.2</c:v>
                </c:pt>
                <c:pt idx="5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2D-C149-978D-02E5F57D57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0472C6-9F04-A647-8187-BF55E29489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C60CB1-9FB8-9944-8FED-42D3964B4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EF376-BA0A-B145-A7A0-0C10792E4BFE}" type="datetimeFigureOut">
              <a:rPr lang="en-US" smtClean="0"/>
              <a:t>10/3/22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101527-5CB0-E14D-956F-2AE5ACD4D4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3AB9E7-B0CF-094F-946E-098E3DEC8B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A353A-CDAC-2C4E-8D77-7E959C0EB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81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4CCED48-EC18-744A-A70F-0542FEE6C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62367" y="2671380"/>
            <a:ext cx="4389120" cy="105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1067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1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2 col (Conten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0CC-E472-364F-BB39-2A47A36353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4308" y="494855"/>
            <a:ext cx="9717497" cy="1172584"/>
          </a:xfrm>
          <a:prstGeom prst="rect">
            <a:avLst/>
          </a:prstGeom>
        </p:spPr>
        <p:txBody>
          <a:bodyPr anchor="b" anchorCtr="0"/>
          <a:lstStyle>
            <a:lvl1pPr>
              <a:defRPr sz="3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Heading – Arial</a:t>
            </a:r>
            <a:br>
              <a:rPr lang="en-US" dirty="0"/>
            </a:br>
            <a:r>
              <a:rPr lang="en-US" dirty="0"/>
              <a:t>Bold, 38 pt.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F139C5-B657-7243-B677-6FC1512CD46E}"/>
              </a:ext>
            </a:extLst>
          </p:cNvPr>
          <p:cNvCxnSpPr/>
          <p:nvPr userDrawn="1"/>
        </p:nvCxnSpPr>
        <p:spPr>
          <a:xfrm>
            <a:off x="838200" y="1826305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524991-3FF0-224E-AEE3-A2766C3991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308" y="2057400"/>
            <a:ext cx="5097532" cy="38862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 b="0" i="0"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Your content here (Arial, 26 pt.)</a:t>
            </a:r>
          </a:p>
          <a:p>
            <a:pPr lvl="1"/>
            <a:r>
              <a:rPr lang="en-US" dirty="0"/>
              <a:t>Second level (Arial, 26 pt.)</a:t>
            </a:r>
          </a:p>
          <a:p>
            <a:pPr lvl="2"/>
            <a:r>
              <a:rPr lang="en-US" dirty="0"/>
              <a:t>Third level (Arial, 20 pt.)</a:t>
            </a:r>
          </a:p>
          <a:p>
            <a:pPr lvl="3"/>
            <a:r>
              <a:rPr lang="en-US" dirty="0"/>
              <a:t>Fourth level (Arial, 20 pt.)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16A5F64-711F-EE44-AA89-345111B6DAB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6268" y="2057400"/>
            <a:ext cx="5097532" cy="38862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 b="0" i="0"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Your content here (Arial, 26 pt.)</a:t>
            </a:r>
          </a:p>
          <a:p>
            <a:pPr lvl="1"/>
            <a:r>
              <a:rPr lang="en-US" dirty="0"/>
              <a:t>Second level (Arial, 26 pt.)</a:t>
            </a:r>
          </a:p>
          <a:p>
            <a:pPr lvl="2"/>
            <a:r>
              <a:rPr lang="en-US" dirty="0"/>
              <a:t>Third level (Arial, 20 pt.)</a:t>
            </a:r>
          </a:p>
          <a:p>
            <a:pPr lvl="3"/>
            <a:r>
              <a:rPr lang="en-US" dirty="0"/>
              <a:t>Fourth level (Arial, 20 pt.)</a:t>
            </a:r>
          </a:p>
        </p:txBody>
      </p:sp>
    </p:spTree>
    <p:extLst>
      <p:ext uri="{BB962C8B-B14F-4D97-AF65-F5344CB8AC3E}">
        <p14:creationId xmlns:p14="http://schemas.microsoft.com/office/powerpoint/2010/main" val="5236775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384">
          <p15:clr>
            <a:srgbClr val="FBAE40"/>
          </p15:clr>
        </p15:guide>
        <p15:guide id="3" orient="horz" pos="720">
          <p15:clr>
            <a:srgbClr val="FBAE40"/>
          </p15:clr>
        </p15:guide>
        <p15:guide id="4" orient="horz" pos="1128">
          <p15:clr>
            <a:srgbClr val="FBAE40"/>
          </p15:clr>
        </p15:guide>
        <p15:guide id="5" orient="horz" pos="1296">
          <p15:clr>
            <a:srgbClr val="FBAE40"/>
          </p15:clr>
        </p15:guide>
        <p15:guide id="6" orient="horz" pos="3744">
          <p15:clr>
            <a:srgbClr val="FBAE40"/>
          </p15:clr>
        </p15:guide>
        <p15:guide id="7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0CC-E472-364F-BB39-2A47A36353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4308" y="494855"/>
            <a:ext cx="9717497" cy="1172584"/>
          </a:xfrm>
          <a:prstGeom prst="rect">
            <a:avLst/>
          </a:prstGeom>
        </p:spPr>
        <p:txBody>
          <a:bodyPr anchor="b" anchorCtr="0"/>
          <a:lstStyle>
            <a:lvl1pPr>
              <a:defRPr sz="3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Heading – Arial</a:t>
            </a:r>
            <a:br>
              <a:rPr lang="en-US" dirty="0"/>
            </a:br>
            <a:r>
              <a:rPr lang="en-US" dirty="0"/>
              <a:t>Bold, 38 pt.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F139C5-B657-7243-B677-6FC1512CD46E}"/>
              </a:ext>
            </a:extLst>
          </p:cNvPr>
          <p:cNvCxnSpPr/>
          <p:nvPr userDrawn="1"/>
        </p:nvCxnSpPr>
        <p:spPr>
          <a:xfrm>
            <a:off x="838200" y="1826305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CE8B72-83D3-A94E-BD7A-0A497ADACD2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38200" y="2123440"/>
            <a:ext cx="10515600" cy="3820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1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 b="0" i="1">
                <a:solidFill>
                  <a:schemeClr val="tx2">
                    <a:lumMod val="50000"/>
                    <a:lumOff val="50000"/>
                  </a:schemeClr>
                </a:solidFill>
                <a:latin typeface="Proxima Nova" panose="02000506030000020004" pitchFamily="2" charset="0"/>
              </a:defRPr>
            </a:lvl2pPr>
            <a:lvl3pPr marL="914400" indent="0">
              <a:buNone/>
              <a:defRPr sz="1600" b="0" i="1">
                <a:solidFill>
                  <a:schemeClr val="tx2">
                    <a:lumMod val="50000"/>
                    <a:lumOff val="50000"/>
                  </a:schemeClr>
                </a:solidFill>
                <a:latin typeface="Proxima Nova" panose="02000506030000020004" pitchFamily="2" charset="0"/>
              </a:defRPr>
            </a:lvl3pPr>
            <a:lvl4pPr marL="1371600" indent="0">
              <a:buNone/>
              <a:defRPr sz="1600" b="0" i="1">
                <a:solidFill>
                  <a:schemeClr val="tx2">
                    <a:lumMod val="50000"/>
                    <a:lumOff val="50000"/>
                  </a:schemeClr>
                </a:solidFill>
                <a:latin typeface="Proxima Nova" panose="02000506030000020004" pitchFamily="2" charset="0"/>
              </a:defRPr>
            </a:lvl4pPr>
            <a:lvl5pPr marL="1828800" indent="0">
              <a:buNone/>
              <a:defRPr sz="1600" b="0" i="1">
                <a:solidFill>
                  <a:schemeClr val="tx2">
                    <a:lumMod val="50000"/>
                    <a:lumOff val="50000"/>
                  </a:schemeClr>
                </a:solidFill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Place graphics here – insert photo, table, chart, etc.</a:t>
            </a:r>
          </a:p>
        </p:txBody>
      </p:sp>
    </p:spTree>
    <p:extLst>
      <p:ext uri="{BB962C8B-B14F-4D97-AF65-F5344CB8AC3E}">
        <p14:creationId xmlns:p14="http://schemas.microsoft.com/office/powerpoint/2010/main" val="32653774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384">
          <p15:clr>
            <a:srgbClr val="FBAE40"/>
          </p15:clr>
        </p15:guide>
        <p15:guide id="3" orient="horz" pos="720">
          <p15:clr>
            <a:srgbClr val="FBAE40"/>
          </p15:clr>
        </p15:guide>
        <p15:guide id="4" orient="horz" pos="1128">
          <p15:clr>
            <a:srgbClr val="FBAE40"/>
          </p15:clr>
        </p15:guide>
        <p15:guide id="5" orient="horz" pos="1296">
          <p15:clr>
            <a:srgbClr val="FBAE40"/>
          </p15:clr>
        </p15:guide>
        <p15:guide id="6" orient="horz" pos="374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94570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384">
          <p15:clr>
            <a:srgbClr val="FBAE40"/>
          </p15:clr>
        </p15:guide>
        <p15:guide id="3" orient="horz" pos="720">
          <p15:clr>
            <a:srgbClr val="FBAE40"/>
          </p15:clr>
        </p15:guide>
        <p15:guide id="4" orient="horz" pos="1128">
          <p15:clr>
            <a:srgbClr val="FBAE40"/>
          </p15:clr>
        </p15:guide>
        <p15:guide id="5" orient="horz" pos="1296">
          <p15:clr>
            <a:srgbClr val="FBAE40"/>
          </p15:clr>
        </p15:guide>
        <p15:guide id="6" orient="horz" pos="37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(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DDA278B-CD90-324D-A3A3-70A9577194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6934" y="6440448"/>
            <a:ext cx="12216384" cy="41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6696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384">
          <p15:clr>
            <a:srgbClr val="FBAE40"/>
          </p15:clr>
        </p15:guide>
        <p15:guide id="3" orient="horz" pos="720">
          <p15:clr>
            <a:srgbClr val="FBAE40"/>
          </p15:clr>
        </p15:guide>
        <p15:guide id="4" orient="horz" pos="1128">
          <p15:clr>
            <a:srgbClr val="FBAE40"/>
          </p15:clr>
        </p15:guide>
        <p15:guide id="5" orient="horz" pos="1296">
          <p15:clr>
            <a:srgbClr val="FBAE40"/>
          </p15:clr>
        </p15:guide>
        <p15:guide id="6" orient="horz" pos="374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Logo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0CC-E472-364F-BB39-2A47A36353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5066" y="2963085"/>
            <a:ext cx="9032779" cy="2030942"/>
          </a:xfrm>
          <a:prstGeom prst="rect">
            <a:avLst/>
          </a:prstGeom>
        </p:spPr>
        <p:txBody>
          <a:bodyPr anchor="b" anchorCtr="0"/>
          <a:lstStyle>
            <a:lvl1pPr>
              <a:defRPr sz="4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Arial Bold - 48 pt.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194A49-CEBC-7047-8405-5CD49629A0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93480" y="705464"/>
            <a:ext cx="2560320" cy="61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272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 userDrawn="1">
          <p15:clr>
            <a:srgbClr val="FBAE40"/>
          </p15:clr>
        </p15:guide>
        <p15:guide id="2" orient="horz" pos="302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Logo + Title + By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0CC-E472-364F-BB39-2A47A36353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5066" y="2670463"/>
            <a:ext cx="8939261" cy="2030942"/>
          </a:xfrm>
          <a:prstGeom prst="rect">
            <a:avLst/>
          </a:prstGeom>
        </p:spPr>
        <p:txBody>
          <a:bodyPr anchor="b" anchorCtr="0"/>
          <a:lstStyle>
            <a:lvl1pPr>
              <a:defRPr sz="4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Arial Bold - 48 pt.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F70B6DF-71B5-A747-9AE4-9F660D8C18FF}"/>
              </a:ext>
            </a:extLst>
          </p:cNvPr>
          <p:cNvCxnSpPr/>
          <p:nvPr userDrawn="1"/>
        </p:nvCxnSpPr>
        <p:spPr>
          <a:xfrm>
            <a:off x="838200" y="4912975"/>
            <a:ext cx="11430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13FCC92-3A0D-664F-8A78-EB747BA53A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44681" y="5196177"/>
            <a:ext cx="9012383" cy="4356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400" b="0" i="0">
                <a:latin typeface="Proxima Nova Light" panose="02000506030000020004" pitchFamily="2" charset="0"/>
              </a:defRPr>
            </a:lvl2pPr>
            <a:lvl3pPr marL="914400" indent="0">
              <a:buNone/>
              <a:defRPr sz="2400" b="0" i="0">
                <a:latin typeface="Proxima Nova Light" panose="02000506030000020004" pitchFamily="2" charset="0"/>
              </a:defRPr>
            </a:lvl3pPr>
            <a:lvl4pPr marL="1371600" indent="0">
              <a:buNone/>
              <a:defRPr sz="2400" b="0" i="0">
                <a:latin typeface="Proxima Nova Light" panose="02000506030000020004" pitchFamily="2" charset="0"/>
              </a:defRPr>
            </a:lvl4pPr>
            <a:lvl5pPr marL="1828800" indent="0">
              <a:buNone/>
              <a:defRPr sz="2400" b="0" i="0">
                <a:latin typeface="Proxima Nova Light" panose="02000506030000020004" pitchFamily="2" charset="0"/>
              </a:defRPr>
            </a:lvl5pPr>
          </a:lstStyle>
          <a:p>
            <a:pPr lvl="0"/>
            <a:r>
              <a:rPr lang="en-US" dirty="0"/>
              <a:t>Presentation by: Arial, 24pt.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A8BCFF-B674-494F-950E-7B01AC7874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93480" y="705464"/>
            <a:ext cx="2560320" cy="61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814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>
          <p15:clr>
            <a:srgbClr val="FBAE40"/>
          </p15:clr>
        </p15:guide>
        <p15:guide id="2" orient="horz" pos="172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0CC-E472-364F-BB39-2A47A36353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5067" y="2943421"/>
            <a:ext cx="9146186" cy="1579419"/>
          </a:xfrm>
          <a:prstGeom prst="rect">
            <a:avLst/>
          </a:prstGeom>
        </p:spPr>
        <p:txBody>
          <a:bodyPr anchor="b" anchorCtr="0"/>
          <a:lstStyle>
            <a:lvl1pPr>
              <a:defRPr sz="4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Heading</a:t>
            </a:r>
            <a:br>
              <a:rPr lang="en-US" dirty="0"/>
            </a:br>
            <a:r>
              <a:rPr lang="en-US" dirty="0"/>
              <a:t>Arial Bold, 44 pt.</a:t>
            </a:r>
          </a:p>
        </p:txBody>
      </p:sp>
    </p:spTree>
    <p:extLst>
      <p:ext uri="{BB962C8B-B14F-4D97-AF65-F5344CB8AC3E}">
        <p14:creationId xmlns:p14="http://schemas.microsoft.com/office/powerpoint/2010/main" val="27208369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273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Title + Sub-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13FCC92-3A0D-664F-8A78-EB747BA53A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44681" y="4518214"/>
            <a:ext cx="9012383" cy="4356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400" b="0" i="0">
                <a:latin typeface="Proxima Nova Light" panose="02000506030000020004" pitchFamily="2" charset="0"/>
              </a:defRPr>
            </a:lvl2pPr>
            <a:lvl3pPr marL="914400" indent="0">
              <a:buNone/>
              <a:defRPr sz="2400" b="0" i="0">
                <a:latin typeface="Proxima Nova Light" panose="02000506030000020004" pitchFamily="2" charset="0"/>
              </a:defRPr>
            </a:lvl3pPr>
            <a:lvl4pPr marL="1371600" indent="0">
              <a:buNone/>
              <a:defRPr sz="2400" b="0" i="0">
                <a:latin typeface="Proxima Nova Light" panose="02000506030000020004" pitchFamily="2" charset="0"/>
              </a:defRPr>
            </a:lvl4pPr>
            <a:lvl5pPr marL="1828800" indent="0">
              <a:buNone/>
              <a:defRPr sz="2400" b="0" i="0">
                <a:latin typeface="Proxima Nova Light" panose="02000506030000020004" pitchFamily="2" charset="0"/>
              </a:defRPr>
            </a:lvl5pPr>
          </a:lstStyle>
          <a:p>
            <a:pPr lvl="0"/>
            <a:r>
              <a:rPr lang="en-US" dirty="0"/>
              <a:t>Sub-heading – Arial, 24pt.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A00F51-C055-8B4A-84EF-49276E4A7D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5067" y="2943421"/>
            <a:ext cx="9146186" cy="1579419"/>
          </a:xfrm>
          <a:prstGeom prst="rect">
            <a:avLst/>
          </a:prstGeom>
        </p:spPr>
        <p:txBody>
          <a:bodyPr anchor="b" anchorCtr="0"/>
          <a:lstStyle>
            <a:lvl1pPr>
              <a:defRPr sz="4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Heading</a:t>
            </a:r>
            <a:br>
              <a:rPr lang="en-US" dirty="0"/>
            </a:br>
            <a:r>
              <a:rPr lang="en-US" dirty="0"/>
              <a:t>Arial Bold, 44 pt.</a:t>
            </a:r>
          </a:p>
        </p:txBody>
      </p:sp>
    </p:spTree>
    <p:extLst>
      <p:ext uri="{BB962C8B-B14F-4D97-AF65-F5344CB8AC3E}">
        <p14:creationId xmlns:p14="http://schemas.microsoft.com/office/powerpoint/2010/main" val="11597826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273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Sub-heading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0CC-E472-364F-BB39-2A47A36353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4308" y="494855"/>
            <a:ext cx="9717497" cy="1172584"/>
          </a:xfrm>
          <a:prstGeom prst="rect">
            <a:avLst/>
          </a:prstGeom>
        </p:spPr>
        <p:txBody>
          <a:bodyPr anchor="b" anchorCtr="0"/>
          <a:lstStyle>
            <a:lvl1pPr>
              <a:defRPr sz="3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Heading – Arial</a:t>
            </a:r>
            <a:br>
              <a:rPr lang="en-US" dirty="0"/>
            </a:br>
            <a:r>
              <a:rPr lang="en-US" dirty="0"/>
              <a:t>Bold, 38 pt.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F139C5-B657-7243-B677-6FC1512CD46E}"/>
              </a:ext>
            </a:extLst>
          </p:cNvPr>
          <p:cNvCxnSpPr/>
          <p:nvPr userDrawn="1"/>
        </p:nvCxnSpPr>
        <p:spPr>
          <a:xfrm>
            <a:off x="838200" y="1826305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524991-3FF0-224E-AEE3-A2766C3991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308" y="2720294"/>
            <a:ext cx="10515600" cy="3223306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Your content here (Arial, 26 pt.)</a:t>
            </a:r>
          </a:p>
          <a:p>
            <a:pPr lvl="1"/>
            <a:r>
              <a:rPr lang="en-US" dirty="0"/>
              <a:t>Second level (Arial, 26 pt.)</a:t>
            </a:r>
          </a:p>
          <a:p>
            <a:pPr lvl="2"/>
            <a:r>
              <a:rPr lang="en-US" dirty="0"/>
              <a:t>Third level (Arial, 20 pt.)</a:t>
            </a:r>
          </a:p>
          <a:p>
            <a:pPr lvl="3"/>
            <a:r>
              <a:rPr lang="en-US" dirty="0"/>
              <a:t>Fourth level (Arial, 20 pt.)</a:t>
            </a:r>
          </a:p>
          <a:p>
            <a:pPr lvl="4"/>
            <a:r>
              <a:rPr lang="en-US" dirty="0"/>
              <a:t>Fifth level (Arial, 18 pt.)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F93C1C2-E244-7448-9F38-61A59AF591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4308" y="2057400"/>
            <a:ext cx="10515600" cy="431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Sub-heading, Arial Bold, 26 pt.</a:t>
            </a:r>
          </a:p>
        </p:txBody>
      </p:sp>
    </p:spTree>
    <p:extLst>
      <p:ext uri="{BB962C8B-B14F-4D97-AF65-F5344CB8AC3E}">
        <p14:creationId xmlns:p14="http://schemas.microsoft.com/office/powerpoint/2010/main" val="9928171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384">
          <p15:clr>
            <a:srgbClr val="FBAE40"/>
          </p15:clr>
        </p15:guide>
        <p15:guide id="3" orient="horz" pos="720">
          <p15:clr>
            <a:srgbClr val="FBAE40"/>
          </p15:clr>
        </p15:guide>
        <p15:guide id="4" orient="horz" pos="1128">
          <p15:clr>
            <a:srgbClr val="FBAE40"/>
          </p15:clr>
        </p15:guide>
        <p15:guide id="5" orient="horz" pos="1296">
          <p15:clr>
            <a:srgbClr val="FBAE40"/>
          </p15:clr>
        </p15:guide>
        <p15:guide id="6" orient="horz" pos="37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0CC-E472-364F-BB39-2A47A36353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4308" y="494855"/>
            <a:ext cx="9717497" cy="1172584"/>
          </a:xfrm>
          <a:prstGeom prst="rect">
            <a:avLst/>
          </a:prstGeom>
        </p:spPr>
        <p:txBody>
          <a:bodyPr anchor="b" anchorCtr="0"/>
          <a:lstStyle>
            <a:lvl1pPr>
              <a:defRPr sz="3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Heading – Arial</a:t>
            </a:r>
            <a:br>
              <a:rPr lang="en-US" dirty="0"/>
            </a:br>
            <a:r>
              <a:rPr lang="en-US" dirty="0"/>
              <a:t>Bold, 38 pt.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F139C5-B657-7243-B677-6FC1512CD46E}"/>
              </a:ext>
            </a:extLst>
          </p:cNvPr>
          <p:cNvCxnSpPr/>
          <p:nvPr userDrawn="1"/>
        </p:nvCxnSpPr>
        <p:spPr>
          <a:xfrm>
            <a:off x="838200" y="1826305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524991-3FF0-224E-AEE3-A2766C3991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308" y="2077396"/>
            <a:ext cx="10515600" cy="386620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Your content here (Arial, 26 pt.)</a:t>
            </a:r>
          </a:p>
          <a:p>
            <a:pPr lvl="1"/>
            <a:r>
              <a:rPr lang="en-US" dirty="0"/>
              <a:t>Second level (Arial, 26 pt.)</a:t>
            </a:r>
          </a:p>
          <a:p>
            <a:pPr lvl="2"/>
            <a:r>
              <a:rPr lang="en-US" dirty="0"/>
              <a:t>Third level (Arial, 20 pt.)</a:t>
            </a:r>
          </a:p>
          <a:p>
            <a:pPr lvl="3"/>
            <a:r>
              <a:rPr lang="en-US" dirty="0"/>
              <a:t>Fourth level (Arial, 20 pt.)</a:t>
            </a:r>
          </a:p>
          <a:p>
            <a:pPr lvl="4"/>
            <a:r>
              <a:rPr lang="en-US" dirty="0"/>
              <a:t>Fifth level (Arial, 18 pt.)</a:t>
            </a:r>
          </a:p>
        </p:txBody>
      </p:sp>
    </p:spTree>
    <p:extLst>
      <p:ext uri="{BB962C8B-B14F-4D97-AF65-F5344CB8AC3E}">
        <p14:creationId xmlns:p14="http://schemas.microsoft.com/office/powerpoint/2010/main" val="3575955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384" userDrawn="1">
          <p15:clr>
            <a:srgbClr val="FBAE40"/>
          </p15:clr>
        </p15:guide>
        <p15:guide id="3" orient="horz" pos="720" userDrawn="1">
          <p15:clr>
            <a:srgbClr val="FBAE40"/>
          </p15:clr>
        </p15:guide>
        <p15:guide id="4" orient="horz" pos="1128" userDrawn="1">
          <p15:clr>
            <a:srgbClr val="FBAE40"/>
          </p15:clr>
        </p15:guide>
        <p15:guide id="5" orient="horz" pos="1296" userDrawn="1">
          <p15:clr>
            <a:srgbClr val="FBAE40"/>
          </p15:clr>
        </p15:guide>
        <p15:guide id="6" orient="horz" pos="374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Content +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0CC-E472-364F-BB39-2A47A36353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4308" y="494855"/>
            <a:ext cx="9717497" cy="1172584"/>
          </a:xfrm>
          <a:prstGeom prst="rect">
            <a:avLst/>
          </a:prstGeom>
        </p:spPr>
        <p:txBody>
          <a:bodyPr anchor="b" anchorCtr="0"/>
          <a:lstStyle>
            <a:lvl1pPr>
              <a:defRPr sz="3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Heading – Arial</a:t>
            </a:r>
            <a:br>
              <a:rPr lang="en-US" dirty="0"/>
            </a:br>
            <a:r>
              <a:rPr lang="en-US" dirty="0"/>
              <a:t>Bold, 38 pt.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F139C5-B657-7243-B677-6FC1512CD46E}"/>
              </a:ext>
            </a:extLst>
          </p:cNvPr>
          <p:cNvCxnSpPr/>
          <p:nvPr userDrawn="1"/>
        </p:nvCxnSpPr>
        <p:spPr>
          <a:xfrm>
            <a:off x="838200" y="1826305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524991-3FF0-224E-AEE3-A2766C3991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308" y="2077396"/>
            <a:ext cx="5727452" cy="386620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Your content here (Arial, 26 pt.)</a:t>
            </a:r>
          </a:p>
          <a:p>
            <a:pPr lvl="1"/>
            <a:r>
              <a:rPr lang="en-US" dirty="0"/>
              <a:t>Second level (Arial, 26 pt.)</a:t>
            </a:r>
          </a:p>
          <a:p>
            <a:pPr lvl="2"/>
            <a:r>
              <a:rPr lang="en-US" dirty="0"/>
              <a:t>Third level (Arial, 20 pt.)</a:t>
            </a:r>
          </a:p>
          <a:p>
            <a:pPr lvl="3"/>
            <a:r>
              <a:rPr lang="en-US" dirty="0"/>
              <a:t>Fourth level (Arial, 20 pt.)</a:t>
            </a:r>
          </a:p>
          <a:p>
            <a:pPr lvl="4"/>
            <a:r>
              <a:rPr lang="en-US" dirty="0"/>
              <a:t>Fifth level (Arial, 18 pt.)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8447A4-B262-9B4C-AEF1-06C1E6F88AB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878003" y="2179320"/>
            <a:ext cx="4465637" cy="3022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1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 b="0" i="1">
                <a:solidFill>
                  <a:schemeClr val="tx2">
                    <a:lumMod val="50000"/>
                    <a:lumOff val="50000"/>
                  </a:schemeClr>
                </a:solidFill>
                <a:latin typeface="Proxima Nova" panose="02000506030000020004" pitchFamily="2" charset="0"/>
              </a:defRPr>
            </a:lvl2pPr>
            <a:lvl3pPr marL="914400" indent="0">
              <a:buNone/>
              <a:defRPr sz="1600" b="0" i="1">
                <a:solidFill>
                  <a:schemeClr val="tx2">
                    <a:lumMod val="50000"/>
                    <a:lumOff val="50000"/>
                  </a:schemeClr>
                </a:solidFill>
                <a:latin typeface="Proxima Nova" panose="02000506030000020004" pitchFamily="2" charset="0"/>
              </a:defRPr>
            </a:lvl3pPr>
            <a:lvl4pPr marL="1371600" indent="0">
              <a:buNone/>
              <a:defRPr sz="1600" b="0" i="1">
                <a:solidFill>
                  <a:schemeClr val="tx2">
                    <a:lumMod val="50000"/>
                    <a:lumOff val="50000"/>
                  </a:schemeClr>
                </a:solidFill>
                <a:latin typeface="Proxima Nova" panose="02000506030000020004" pitchFamily="2" charset="0"/>
              </a:defRPr>
            </a:lvl4pPr>
            <a:lvl5pPr marL="1828800" indent="0">
              <a:buNone/>
              <a:defRPr sz="1600" b="0" i="1">
                <a:solidFill>
                  <a:schemeClr val="tx2">
                    <a:lumMod val="50000"/>
                    <a:lumOff val="50000"/>
                  </a:schemeClr>
                </a:solidFill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Place graphics here – insert photo, table, chart, etc.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52E915D-D314-B845-8BAE-F95BB04751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6723" y="5375275"/>
            <a:ext cx="4557077" cy="568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 b="0" i="1">
                <a:solidFill>
                  <a:schemeClr val="tx2">
                    <a:lumMod val="90000"/>
                    <a:lumOff val="10000"/>
                  </a:schemeClr>
                </a:solidFill>
                <a:latin typeface="Proxima Nova" panose="02000506030000020004" pitchFamily="2" charset="0"/>
              </a:defRPr>
            </a:lvl2pPr>
            <a:lvl3pPr marL="914400" indent="0">
              <a:buNone/>
              <a:defRPr sz="1400" b="0" i="1">
                <a:solidFill>
                  <a:schemeClr val="tx2">
                    <a:lumMod val="90000"/>
                    <a:lumOff val="10000"/>
                  </a:schemeClr>
                </a:solidFill>
                <a:latin typeface="Proxima Nova" panose="02000506030000020004" pitchFamily="2" charset="0"/>
              </a:defRPr>
            </a:lvl3pPr>
            <a:lvl4pPr marL="1371600" indent="0">
              <a:buNone/>
              <a:defRPr sz="1400" b="0" i="1">
                <a:solidFill>
                  <a:schemeClr val="tx2">
                    <a:lumMod val="90000"/>
                    <a:lumOff val="10000"/>
                  </a:schemeClr>
                </a:solidFill>
                <a:latin typeface="Proxima Nova" panose="02000506030000020004" pitchFamily="2" charset="0"/>
              </a:defRPr>
            </a:lvl4pPr>
            <a:lvl5pPr marL="1828800" indent="0">
              <a:buNone/>
              <a:defRPr sz="1400" b="0" i="1">
                <a:solidFill>
                  <a:schemeClr val="tx2">
                    <a:lumMod val="90000"/>
                    <a:lumOff val="10000"/>
                  </a:schemeClr>
                </a:solidFill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Caption for graphic here. Can be removed if no caption is needed.</a:t>
            </a:r>
          </a:p>
        </p:txBody>
      </p:sp>
    </p:spTree>
    <p:extLst>
      <p:ext uri="{BB962C8B-B14F-4D97-AF65-F5344CB8AC3E}">
        <p14:creationId xmlns:p14="http://schemas.microsoft.com/office/powerpoint/2010/main" val="541762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384">
          <p15:clr>
            <a:srgbClr val="FBAE40"/>
          </p15:clr>
        </p15:guide>
        <p15:guide id="3" orient="horz" pos="720">
          <p15:clr>
            <a:srgbClr val="FBAE40"/>
          </p15:clr>
        </p15:guide>
        <p15:guide id="4" orient="horz" pos="1128">
          <p15:clr>
            <a:srgbClr val="FBAE40"/>
          </p15:clr>
        </p15:guide>
        <p15:guide id="5" orient="horz" pos="1296">
          <p15:clr>
            <a:srgbClr val="FBAE40"/>
          </p15:clr>
        </p15:guide>
        <p15:guide id="6" orient="horz" pos="3744">
          <p15:clr>
            <a:srgbClr val="FBAE40"/>
          </p15:clr>
        </p15:guide>
        <p15:guide id="7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2 col (Sub-heading + Conten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00CC-E472-364F-BB39-2A47A36353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4308" y="494855"/>
            <a:ext cx="9717497" cy="1172584"/>
          </a:xfrm>
          <a:prstGeom prst="rect">
            <a:avLst/>
          </a:prstGeom>
        </p:spPr>
        <p:txBody>
          <a:bodyPr anchor="b" anchorCtr="0"/>
          <a:lstStyle>
            <a:lvl1pPr>
              <a:defRPr sz="3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Heading – Arial</a:t>
            </a:r>
            <a:br>
              <a:rPr lang="en-US" dirty="0"/>
            </a:br>
            <a:r>
              <a:rPr lang="en-US" dirty="0"/>
              <a:t>Bold, 38 pt.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F139C5-B657-7243-B677-6FC1512CD46E}"/>
              </a:ext>
            </a:extLst>
          </p:cNvPr>
          <p:cNvCxnSpPr/>
          <p:nvPr userDrawn="1"/>
        </p:nvCxnSpPr>
        <p:spPr>
          <a:xfrm>
            <a:off x="838200" y="1826305"/>
            <a:ext cx="9144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524991-3FF0-224E-AEE3-A2766C3991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308" y="2611120"/>
            <a:ext cx="5097532" cy="333248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 b="0" i="0"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Your content here (Arial, 26 pt.)</a:t>
            </a:r>
          </a:p>
          <a:p>
            <a:pPr lvl="1"/>
            <a:r>
              <a:rPr lang="en-US" dirty="0"/>
              <a:t>Second level (Arial, 26 pt.)</a:t>
            </a:r>
          </a:p>
          <a:p>
            <a:pPr lvl="2"/>
            <a:r>
              <a:rPr lang="en-US" dirty="0"/>
              <a:t>Third level (Arial, 20 pt.)</a:t>
            </a:r>
          </a:p>
          <a:p>
            <a:pPr lvl="3"/>
            <a:r>
              <a:rPr lang="en-US" dirty="0"/>
              <a:t>Fourth level (Arial, 20 pt.)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F93C1C2-E244-7448-9F38-61A59AF591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4308" y="2057400"/>
            <a:ext cx="5097532" cy="431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Sub-heading 1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16A5F64-711F-EE44-AA89-345111B6DAB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6268" y="2611120"/>
            <a:ext cx="5097532" cy="333248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2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 b="0" i="0"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Your content here (Arial, 26 pt.)</a:t>
            </a:r>
          </a:p>
          <a:p>
            <a:pPr lvl="1"/>
            <a:r>
              <a:rPr lang="en-US" dirty="0"/>
              <a:t>Second level (Arial, 26 pt.)</a:t>
            </a:r>
          </a:p>
          <a:p>
            <a:pPr lvl="2"/>
            <a:r>
              <a:rPr lang="en-US" dirty="0"/>
              <a:t>Third level (Arial, 20 pt.)</a:t>
            </a:r>
          </a:p>
          <a:p>
            <a:pPr lvl="3"/>
            <a:r>
              <a:rPr lang="en-US" dirty="0"/>
              <a:t>Fourth level (Arial, 20 pt.)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ABD1990F-C21C-3244-B761-C1FABDFE5F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6268" y="2057400"/>
            <a:ext cx="5097532" cy="431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Sub-heading 2</a:t>
            </a:r>
          </a:p>
        </p:txBody>
      </p:sp>
    </p:spTree>
    <p:extLst>
      <p:ext uri="{BB962C8B-B14F-4D97-AF65-F5344CB8AC3E}">
        <p14:creationId xmlns:p14="http://schemas.microsoft.com/office/powerpoint/2010/main" val="17865292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384">
          <p15:clr>
            <a:srgbClr val="FBAE40"/>
          </p15:clr>
        </p15:guide>
        <p15:guide id="3" orient="horz" pos="720">
          <p15:clr>
            <a:srgbClr val="FBAE40"/>
          </p15:clr>
        </p15:guide>
        <p15:guide id="4" orient="horz" pos="1128">
          <p15:clr>
            <a:srgbClr val="FBAE40"/>
          </p15:clr>
        </p15:guide>
        <p15:guide id="5" orient="horz" pos="1296">
          <p15:clr>
            <a:srgbClr val="FBAE40"/>
          </p15:clr>
        </p15:guide>
        <p15:guide id="6" orient="horz" pos="3744">
          <p15:clr>
            <a:srgbClr val="FBAE40"/>
          </p15:clr>
        </p15:guide>
        <p15:guide id="7" pos="386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60A000C-0B3E-7643-9466-5467DB6C9B1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6934" y="6440448"/>
            <a:ext cx="12216384" cy="41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529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28" userDrawn="1">
          <p15:clr>
            <a:srgbClr val="F26B43"/>
          </p15:clr>
        </p15:guide>
        <p15:guide id="2" pos="715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60A000C-0B3E-7643-9466-5467DB6C9B1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6934" y="6440448"/>
            <a:ext cx="12216384" cy="4175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AB57B0-18D0-434D-B03F-648C58ED9A2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256262" y="642768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179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528">
          <p15:clr>
            <a:srgbClr val="F26B43"/>
          </p15:clr>
        </p15:guide>
        <p15:guide id="2" pos="7152">
          <p15:clr>
            <a:srgbClr val="F26B43"/>
          </p15:clr>
        </p15:guide>
        <p15:guide id="3" orient="horz" pos="432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60A000C-0B3E-7643-9466-5467DB6C9B1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-16934" y="6440448"/>
            <a:ext cx="12216384" cy="41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76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9" r:id="rId3"/>
    <p:sldLayoutId id="2147483660" r:id="rId4"/>
    <p:sldLayoutId id="2147483661" r:id="rId5"/>
    <p:sldLayoutId id="214748366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528">
          <p15:clr>
            <a:srgbClr val="F26B43"/>
          </p15:clr>
        </p15:guide>
        <p15:guide id="2" pos="715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36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528">
          <p15:clr>
            <a:srgbClr val="F26B43"/>
          </p15:clr>
        </p15:guide>
        <p15:guide id="2" pos="7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EBE75-22A2-E745-A6D2-CB2B76D05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DigiPen</a:t>
            </a:r>
            <a:r>
              <a:rPr lang="en-US" dirty="0"/>
              <a:t> Branded</a:t>
            </a:r>
            <a:br>
              <a:rPr lang="en-US" dirty="0"/>
            </a:br>
            <a:r>
              <a:rPr lang="en-US" dirty="0"/>
              <a:t>PowerPoint Template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715AD-1733-5742-A9F2-BAC7162527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Created by: Marketing and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2810910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8117-9B3F-3249-92B1-9F21B6C63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an example of a pie chart</a:t>
            </a:r>
            <a:br>
              <a:rPr lang="en-US" dirty="0"/>
            </a:br>
            <a:r>
              <a:rPr lang="en-US" dirty="0"/>
              <a:t>and how it should be styled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BCF0F81-DCC7-0949-B485-FBC5509D8945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573922344"/>
              </p:ext>
            </p:extLst>
          </p:nvPr>
        </p:nvGraphicFramePr>
        <p:xfrm>
          <a:off x="838200" y="2124075"/>
          <a:ext cx="10515600" cy="381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7351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EE251-2973-A147-9AD7-CCBE8B136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 Formatting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DFB6E-0399-6146-93C8-4B9BF0FA3B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All the styles used in the previous examples are built into this theme</a:t>
            </a:r>
          </a:p>
          <a:p>
            <a:r>
              <a:rPr lang="en-US" dirty="0"/>
              <a:t>When choosing a style, keep in mind the legibility of the data you are trying to display</a:t>
            </a:r>
          </a:p>
        </p:txBody>
      </p:sp>
    </p:spTree>
    <p:extLst>
      <p:ext uri="{BB962C8B-B14F-4D97-AF65-F5344CB8AC3E}">
        <p14:creationId xmlns:p14="http://schemas.microsoft.com/office/powerpoint/2010/main" val="2360863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E878F-1982-014C-ADC5-857D62A72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8969AF-5339-9547-9ED3-3391DD8033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4308" y="2720294"/>
            <a:ext cx="9869037" cy="3223306"/>
          </a:xfrm>
        </p:spPr>
        <p:txBody>
          <a:bodyPr/>
          <a:lstStyle/>
          <a:p>
            <a:r>
              <a:rPr lang="en-US" dirty="0"/>
              <a:t>If you have any questions about this template, feel free to reach out to the design team in the Marketing and Communications Department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EA30BA-F9E0-A142-8CA7-4625CEE645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We’re here to help!</a:t>
            </a:r>
          </a:p>
        </p:txBody>
      </p:sp>
    </p:spTree>
    <p:extLst>
      <p:ext uri="{BB962C8B-B14F-4D97-AF65-F5344CB8AC3E}">
        <p14:creationId xmlns:p14="http://schemas.microsoft.com/office/powerpoint/2010/main" val="3311627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85F-79A0-3C4A-AB3B-F24185B34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 Template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07F33-2A8E-2E4A-B1AE-C2E867FDAE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Theme Basics</a:t>
            </a:r>
          </a:p>
          <a:p>
            <a:pPr lvl="1"/>
            <a:r>
              <a:rPr lang="en-US" dirty="0"/>
              <a:t>Different slide options</a:t>
            </a:r>
          </a:p>
          <a:p>
            <a:pPr lvl="1"/>
            <a:r>
              <a:rPr lang="en-US" dirty="0"/>
              <a:t>Master slides</a:t>
            </a:r>
          </a:p>
          <a:p>
            <a:pPr lvl="1"/>
            <a:r>
              <a:rPr lang="en-US" dirty="0"/>
              <a:t>Color theme</a:t>
            </a:r>
          </a:p>
          <a:p>
            <a:r>
              <a:rPr lang="en-US" dirty="0"/>
              <a:t>Graphics Formatting</a:t>
            </a:r>
          </a:p>
          <a:p>
            <a:pPr lvl="1"/>
            <a:r>
              <a:rPr lang="en-US" dirty="0"/>
              <a:t>Table, charts, graphs</a:t>
            </a:r>
          </a:p>
        </p:txBody>
      </p:sp>
    </p:spTree>
    <p:extLst>
      <p:ext uri="{BB962C8B-B14F-4D97-AF65-F5344CB8AC3E}">
        <p14:creationId xmlns:p14="http://schemas.microsoft.com/office/powerpoint/2010/main" val="621071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83DDF7-9319-E942-809F-320902187A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Slide Layout Options and Colors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39C6DD-0F5E-8D48-88CC-3A77C6DE7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DigiPen</a:t>
            </a:r>
            <a:r>
              <a:rPr lang="en-US" dirty="0"/>
              <a:t> PowerPoint Theme</a:t>
            </a:r>
          </a:p>
        </p:txBody>
      </p:sp>
    </p:spTree>
    <p:extLst>
      <p:ext uri="{BB962C8B-B14F-4D97-AF65-F5344CB8AC3E}">
        <p14:creationId xmlns:p14="http://schemas.microsoft.com/office/powerpoint/2010/main" val="448859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26267-8571-DD4F-8A7A-10103EDAC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Layout Options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286D8A-CC25-1143-A07B-5E21EFF0A5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4308" y="2077396"/>
            <a:ext cx="6319635" cy="3866204"/>
          </a:xfrm>
        </p:spPr>
        <p:txBody>
          <a:bodyPr/>
          <a:lstStyle/>
          <a:p>
            <a:r>
              <a:rPr lang="en-US" dirty="0"/>
              <a:t>There are over 10 different slide layout options included in this theme</a:t>
            </a:r>
          </a:p>
          <a:p>
            <a:r>
              <a:rPr lang="en-US" dirty="0"/>
              <a:t>Fonts, paragraph styling, and lists are all set in each layout</a:t>
            </a:r>
          </a:p>
          <a:p>
            <a:pPr lvl="1"/>
            <a:r>
              <a:rPr lang="en-US" dirty="0"/>
              <a:t>If you have a slide with a lot of content, you have the option to adjust the point size</a:t>
            </a:r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BCFB5FDA-DB78-844A-B4AD-9CB95D0D5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8704" y="1143000"/>
            <a:ext cx="2258568" cy="480942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29356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8505C-EE16-DE48-886A-5FD720E07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C379E-D8A7-F74B-8A54-A8859E2C86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Graphic elements, like the red line, logos, and background footer are set in the Master Slides</a:t>
            </a:r>
          </a:p>
          <a:p>
            <a:pPr lvl="1"/>
            <a:r>
              <a:rPr lang="en-US" dirty="0"/>
              <a:t>To edit any of these elements go to:</a:t>
            </a:r>
            <a:br>
              <a:rPr lang="en-US" dirty="0"/>
            </a:br>
            <a:r>
              <a:rPr lang="en-US" b="1" dirty="0"/>
              <a:t>View &gt; Slide Master</a:t>
            </a:r>
          </a:p>
        </p:txBody>
      </p:sp>
    </p:spTree>
    <p:extLst>
      <p:ext uri="{BB962C8B-B14F-4D97-AF65-F5344CB8AC3E}">
        <p14:creationId xmlns:p14="http://schemas.microsoft.com/office/powerpoint/2010/main" val="1601002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CAE1C-EDCD-4647-9CB0-BE2299983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DigiPen</a:t>
            </a:r>
            <a:r>
              <a:rPr lang="en-US" dirty="0"/>
              <a:t> Color Palette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48C95-B87A-BF42-8C83-BA2E360058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4308" y="2077396"/>
            <a:ext cx="5797121" cy="3866204"/>
          </a:xfrm>
        </p:spPr>
        <p:txBody>
          <a:bodyPr/>
          <a:lstStyle/>
          <a:p>
            <a:r>
              <a:rPr lang="en-US" sz="2400" dirty="0"/>
              <a:t>The </a:t>
            </a:r>
            <a:r>
              <a:rPr lang="en-US" sz="2400" dirty="0" err="1"/>
              <a:t>DigiPen</a:t>
            </a:r>
            <a:r>
              <a:rPr lang="en-US" sz="2400" dirty="0"/>
              <a:t> color palette is built into this theme</a:t>
            </a:r>
          </a:p>
          <a:p>
            <a:r>
              <a:rPr lang="en-US" sz="2400" dirty="0"/>
              <a:t>The theme colors will appear when you change the colors of text and/or shapes</a:t>
            </a:r>
          </a:p>
          <a:p>
            <a:r>
              <a:rPr lang="en-US" sz="2400" dirty="0"/>
              <a:t>When choosing colors, it is preferred our primary colors be used first (</a:t>
            </a:r>
            <a:r>
              <a:rPr lang="en-US" sz="2400" dirty="0" err="1"/>
              <a:t>DigiPen</a:t>
            </a:r>
            <a:r>
              <a:rPr lang="en-US" sz="2400" dirty="0"/>
              <a:t> Red)</a:t>
            </a:r>
          </a:p>
          <a:p>
            <a:r>
              <a:rPr lang="en-US" sz="2400" dirty="0"/>
              <a:t>The secondary colors should be used sparingly</a:t>
            </a:r>
          </a:p>
        </p:txBody>
      </p:sp>
      <p:pic>
        <p:nvPicPr>
          <p:cNvPr id="9" name="Content Placeholder 9">
            <a:extLst>
              <a:ext uri="{FF2B5EF4-FFF2-40B4-BE49-F238E27FC236}">
                <a16:creationId xmlns:a16="http://schemas.microsoft.com/office/drawing/2014/main" id="{42384730-0C23-C442-8FEA-7CED1321C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692" y="2077397"/>
            <a:ext cx="2305238" cy="30341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A23E6A4-C5E3-0E44-A75F-C2B3510566CA}"/>
              </a:ext>
            </a:extLst>
          </p:cNvPr>
          <p:cNvSpPr/>
          <p:nvPr/>
        </p:nvSpPr>
        <p:spPr>
          <a:xfrm>
            <a:off x="8616099" y="2974848"/>
            <a:ext cx="1286853" cy="873246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449B21-C266-754E-8F8E-761F4CCCB074}"/>
              </a:ext>
            </a:extLst>
          </p:cNvPr>
          <p:cNvSpPr/>
          <p:nvPr/>
        </p:nvSpPr>
        <p:spPr>
          <a:xfrm>
            <a:off x="7708392" y="3848094"/>
            <a:ext cx="2194561" cy="55017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F4AAEB-CD07-FD4D-8CF2-22FF55FE91DD}"/>
              </a:ext>
            </a:extLst>
          </p:cNvPr>
          <p:cNvSpPr/>
          <p:nvPr/>
        </p:nvSpPr>
        <p:spPr>
          <a:xfrm>
            <a:off x="7717536" y="2703915"/>
            <a:ext cx="2194560" cy="27093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BED56D-06FB-ED4B-9CA4-2F46EFCB47DC}"/>
              </a:ext>
            </a:extLst>
          </p:cNvPr>
          <p:cNvSpPr txBox="1"/>
          <p:nvPr/>
        </p:nvSpPr>
        <p:spPr>
          <a:xfrm>
            <a:off x="7606858" y="5164158"/>
            <a:ext cx="2305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select from the first five swatches in the top row (outlined above) before using secondary colors.</a:t>
            </a:r>
          </a:p>
          <a:p>
            <a:endParaRPr lang="en-US" sz="1200" i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624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2C9A61-CA6C-A34A-AD32-812CE49B23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Tables, charts, and graphs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A19F62-6449-0A46-8698-5EDBDE659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 Formatting</a:t>
            </a:r>
          </a:p>
        </p:txBody>
      </p:sp>
    </p:spTree>
    <p:extLst>
      <p:ext uri="{BB962C8B-B14F-4D97-AF65-F5344CB8AC3E}">
        <p14:creationId xmlns:p14="http://schemas.microsoft.com/office/powerpoint/2010/main" val="4280800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32508-44F2-524B-99E7-62AA2863D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an example of a table and </a:t>
            </a:r>
            <a:br>
              <a:rPr lang="en-US" dirty="0"/>
            </a:br>
            <a:r>
              <a:rPr lang="en-US" dirty="0"/>
              <a:t>how it should be styled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BD847CE-9017-FF48-9801-6728FF1603B9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990462264"/>
              </p:ext>
            </p:extLst>
          </p:nvPr>
        </p:nvGraphicFramePr>
        <p:xfrm>
          <a:off x="838200" y="2124075"/>
          <a:ext cx="10515600" cy="2768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666067">
                  <a:extLst>
                    <a:ext uri="{9D8B030D-6E8A-4147-A177-3AD203B41FA5}">
                      <a16:colId xmlns:a16="http://schemas.microsoft.com/office/drawing/2014/main" val="1260503507"/>
                    </a:ext>
                  </a:extLst>
                </a:gridCol>
                <a:gridCol w="6849533">
                  <a:extLst>
                    <a:ext uri="{9D8B030D-6E8A-4147-A177-3AD203B41FA5}">
                      <a16:colId xmlns:a16="http://schemas.microsoft.com/office/drawing/2014/main" val="2962712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Heading – Arial Bold, 16 pt.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Heading 2 – Arial Bold, 16 pt.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75717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Font styling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Arial, 18 pt.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53966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09796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42566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09685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</a:t>
                      </a:r>
                    </a:p>
                  </a:txBody>
                  <a:tcPr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</a:t>
                      </a:r>
                    </a:p>
                    <a:p>
                      <a:pPr marL="285750" indent="-285750">
                        <a:buClr>
                          <a:schemeClr val="accent1"/>
                        </a:buClr>
                        <a:buFont typeface="Wingdings" pitchFamily="2" charset="2"/>
                        <a:buChar char="§"/>
                      </a:pPr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of a list</a:t>
                      </a:r>
                    </a:p>
                    <a:p>
                      <a:pPr marL="285750" indent="-285750">
                        <a:buClr>
                          <a:schemeClr val="accent1"/>
                        </a:buClr>
                        <a:buFont typeface="Wingdings" pitchFamily="2" charset="2"/>
                        <a:buChar char="§"/>
                      </a:pPr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Within a table</a:t>
                      </a:r>
                    </a:p>
                  </a:txBody>
                  <a:tcPr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07384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0057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8576D-B758-FD4A-8A56-8A9C7588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an example of a bar graph</a:t>
            </a:r>
            <a:br>
              <a:rPr lang="en-US" dirty="0"/>
            </a:br>
            <a:r>
              <a:rPr lang="en-US" dirty="0"/>
              <a:t>and how it should be styled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769EC35-040D-394F-AC2A-8023254EC817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114314889"/>
              </p:ext>
            </p:extLst>
          </p:nvPr>
        </p:nvGraphicFramePr>
        <p:xfrm>
          <a:off x="838200" y="2124075"/>
          <a:ext cx="10515600" cy="381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53158424"/>
      </p:ext>
    </p:extLst>
  </p:cSld>
  <p:clrMapOvr>
    <a:masterClrMapping/>
  </p:clrMapOvr>
</p:sld>
</file>

<file path=ppt/theme/theme1.xml><?xml version="1.0" encoding="utf-8"?>
<a:theme xmlns:a="http://schemas.openxmlformats.org/drawingml/2006/main" name="1-DigiPen (Cover Options)">
  <a:themeElements>
    <a:clrScheme name="DigiPen">
      <a:dk1>
        <a:srgbClr val="0A0A0A"/>
      </a:dk1>
      <a:lt1>
        <a:srgbClr val="FFFFFF"/>
      </a:lt1>
      <a:dk2>
        <a:srgbClr val="262626"/>
      </a:dk2>
      <a:lt2>
        <a:srgbClr val="F1F1F3"/>
      </a:lt2>
      <a:accent1>
        <a:srgbClr val="BA1127"/>
      </a:accent1>
      <a:accent2>
        <a:srgbClr val="860019"/>
      </a:accent2>
      <a:accent3>
        <a:srgbClr val="055965"/>
      </a:accent3>
      <a:accent4>
        <a:srgbClr val="05B9BE"/>
      </a:accent4>
      <a:accent5>
        <a:srgbClr val="759D33"/>
      </a:accent5>
      <a:accent6>
        <a:srgbClr val="464670"/>
      </a:accent6>
      <a:hlink>
        <a:srgbClr val="D1D3D5"/>
      </a:hlink>
      <a:folHlink>
        <a:srgbClr val="53555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-DigiPen (Section Headers)">
  <a:themeElements>
    <a:clrScheme name="DigiPen">
      <a:dk1>
        <a:srgbClr val="0A0A0A"/>
      </a:dk1>
      <a:lt1>
        <a:srgbClr val="FFFFFF"/>
      </a:lt1>
      <a:dk2>
        <a:srgbClr val="262626"/>
      </a:dk2>
      <a:lt2>
        <a:srgbClr val="F1F1F3"/>
      </a:lt2>
      <a:accent1>
        <a:srgbClr val="BA1127"/>
      </a:accent1>
      <a:accent2>
        <a:srgbClr val="860019"/>
      </a:accent2>
      <a:accent3>
        <a:srgbClr val="055965"/>
      </a:accent3>
      <a:accent4>
        <a:srgbClr val="05B9BE"/>
      </a:accent4>
      <a:accent5>
        <a:srgbClr val="759D33"/>
      </a:accent5>
      <a:accent6>
        <a:srgbClr val="464670"/>
      </a:accent6>
      <a:hlink>
        <a:srgbClr val="D1D3D5"/>
      </a:hlink>
      <a:folHlink>
        <a:srgbClr val="53555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-DigiPen (Content Slides)">
  <a:themeElements>
    <a:clrScheme name="DigiPen">
      <a:dk1>
        <a:srgbClr val="0A0A0A"/>
      </a:dk1>
      <a:lt1>
        <a:srgbClr val="FFFFFF"/>
      </a:lt1>
      <a:dk2>
        <a:srgbClr val="262626"/>
      </a:dk2>
      <a:lt2>
        <a:srgbClr val="F1F1F3"/>
      </a:lt2>
      <a:accent1>
        <a:srgbClr val="BA1127"/>
      </a:accent1>
      <a:accent2>
        <a:srgbClr val="860019"/>
      </a:accent2>
      <a:accent3>
        <a:srgbClr val="055965"/>
      </a:accent3>
      <a:accent4>
        <a:srgbClr val="05B9BE"/>
      </a:accent4>
      <a:accent5>
        <a:srgbClr val="759D33"/>
      </a:accent5>
      <a:accent6>
        <a:srgbClr val="464670"/>
      </a:accent6>
      <a:hlink>
        <a:srgbClr val="D1D3D5"/>
      </a:hlink>
      <a:folHlink>
        <a:srgbClr val="53555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-DigiPen (Blank Slides)">
  <a:themeElements>
    <a:clrScheme name="DigiPen">
      <a:dk1>
        <a:srgbClr val="0A0A0A"/>
      </a:dk1>
      <a:lt1>
        <a:srgbClr val="FFFFFF"/>
      </a:lt1>
      <a:dk2>
        <a:srgbClr val="262626"/>
      </a:dk2>
      <a:lt2>
        <a:srgbClr val="F1F1F3"/>
      </a:lt2>
      <a:accent1>
        <a:srgbClr val="BA1127"/>
      </a:accent1>
      <a:accent2>
        <a:srgbClr val="860019"/>
      </a:accent2>
      <a:accent3>
        <a:srgbClr val="055965"/>
      </a:accent3>
      <a:accent4>
        <a:srgbClr val="05B9BE"/>
      </a:accent4>
      <a:accent5>
        <a:srgbClr val="759D33"/>
      </a:accent5>
      <a:accent6>
        <a:srgbClr val="464670"/>
      </a:accent6>
      <a:hlink>
        <a:srgbClr val="D1D3D5"/>
      </a:hlink>
      <a:folHlink>
        <a:srgbClr val="53555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372</Words>
  <Application>Microsoft Macintosh PowerPoint</Application>
  <PresentationFormat>Widescreen</PresentationFormat>
  <Paragraphs>51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Proxima Nova</vt:lpstr>
      <vt:lpstr>Proxima Nova Light</vt:lpstr>
      <vt:lpstr>Wingdings</vt:lpstr>
      <vt:lpstr>1-DigiPen (Cover Options)</vt:lpstr>
      <vt:lpstr>2-DigiPen (Section Headers)</vt:lpstr>
      <vt:lpstr>3-DigiPen (Content Slides)</vt:lpstr>
      <vt:lpstr>4-DigiPen (Blank Slides)</vt:lpstr>
      <vt:lpstr>DigiPen Branded PowerPoint Template</vt:lpstr>
      <vt:lpstr>PowerPoint Template Overview</vt:lpstr>
      <vt:lpstr>DigiPen PowerPoint Theme</vt:lpstr>
      <vt:lpstr>Slide Layout Options</vt:lpstr>
      <vt:lpstr>Master Slides</vt:lpstr>
      <vt:lpstr>DigiPen Color Palette</vt:lpstr>
      <vt:lpstr>Graphics Formatting</vt:lpstr>
      <vt:lpstr>This is an example of a table and  how it should be styled</vt:lpstr>
      <vt:lpstr>This is an example of a bar graph and how it should be styled</vt:lpstr>
      <vt:lpstr>This is an example of a pie chart and how it should be styled</vt:lpstr>
      <vt:lpstr>Graphics Formatting</vt:lpstr>
      <vt:lpstr>Contact Us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Microsoft Office User</cp:lastModifiedBy>
  <cp:revision>43</cp:revision>
  <dcterms:created xsi:type="dcterms:W3CDTF">2019-05-24T20:55:48Z</dcterms:created>
  <dcterms:modified xsi:type="dcterms:W3CDTF">2022-10-03T22:05:48Z</dcterms:modified>
  <cp:category/>
</cp:coreProperties>
</file>