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1" r:id="rId2"/>
    <p:sldMasterId id="2147483664" r:id="rId3"/>
    <p:sldMasterId id="2147483675" r:id="rId4"/>
  </p:sldMasterIdLst>
  <p:notesMasterIdLst>
    <p:notesMasterId r:id="rId17"/>
  </p:notesMasterIdLst>
  <p:handoutMasterIdLst>
    <p:handoutMasterId r:id="rId18"/>
  </p:handoutMasterIdLst>
  <p:sldIdLst>
    <p:sldId id="257" r:id="rId5"/>
    <p:sldId id="258" r:id="rId6"/>
    <p:sldId id="259" r:id="rId7"/>
    <p:sldId id="261" r:id="rId8"/>
    <p:sldId id="263" r:id="rId9"/>
    <p:sldId id="262" r:id="rId10"/>
    <p:sldId id="266" r:id="rId11"/>
    <p:sldId id="267" r:id="rId12"/>
    <p:sldId id="268" r:id="rId13"/>
    <p:sldId id="269" r:id="rId14"/>
    <p:sldId id="272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6"/>
    <p:restoredTop sz="94635"/>
  </p:normalViewPr>
  <p:slideViewPr>
    <p:cSldViewPr snapToGrid="0" snapToObjects="1">
      <p:cViewPr varScale="1">
        <p:scale>
          <a:sx n="141" d="100"/>
          <a:sy n="141" d="100"/>
        </p:scale>
        <p:origin x="130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2" d="100"/>
          <a:sy n="112" d="100"/>
        </p:scale>
        <p:origin x="3896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dirty="0">
                <a:latin typeface="Arial" panose="020B0604020202020204" pitchFamily="34" charset="0"/>
                <a:cs typeface="Arial" panose="020B0604020202020204" pitchFamily="34" charset="0"/>
              </a:rPr>
              <a:t>Chart Title – Arial Regular,</a:t>
            </a:r>
            <a:r>
              <a:rPr lang="en-US" sz="1800" b="0" i="0" baseline="0" dirty="0">
                <a:latin typeface="Arial" panose="020B0604020202020204" pitchFamily="34" charset="0"/>
                <a:cs typeface="Arial" panose="020B0604020202020204" pitchFamily="34" charset="0"/>
              </a:rPr>
              <a:t> 18 pt.</a:t>
            </a:r>
            <a:endParaRPr lang="en-US" sz="18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Year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9F-CE46-B4AE-E947F9CD752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Year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3.2</c:v>
                </c:pt>
                <c:pt idx="1">
                  <c:v>3.7</c:v>
                </c:pt>
                <c:pt idx="2">
                  <c:v>3</c:v>
                </c:pt>
                <c:pt idx="3">
                  <c:v>2.2000000000000002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9F-CE46-B4AE-E947F9CD752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Year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2.2000000000000002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9F-CE46-B4AE-E947F9CD752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Year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2.5</c:v>
                </c:pt>
                <c:pt idx="1">
                  <c:v>3</c:v>
                </c:pt>
                <c:pt idx="2">
                  <c:v>1.8</c:v>
                </c:pt>
                <c:pt idx="3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E9F-CE46-B4AE-E947F9CD7526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Year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2.8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E9F-CE46-B4AE-E947F9CD7526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Year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4</c:v>
                </c:pt>
                <c:pt idx="1">
                  <c:v>1.5</c:v>
                </c:pt>
                <c:pt idx="2">
                  <c:v>1</c:v>
                </c:pt>
                <c:pt idx="3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E9F-CE46-B4AE-E947F9CD75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43861039"/>
        <c:axId val="1423377215"/>
      </c:barChart>
      <c:catAx>
        <c:axId val="14438610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3377215"/>
        <c:crosses val="autoZero"/>
        <c:auto val="1"/>
        <c:lblAlgn val="ctr"/>
        <c:lblOffset val="100"/>
        <c:noMultiLvlLbl val="0"/>
      </c:catAx>
      <c:valAx>
        <c:axId val="14233772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38610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Chart Title – Arial Regular, 18 pt.</a:t>
            </a:r>
            <a:endParaRPr lang="en-US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Title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26B-E340-94F6-DB2F2DB239A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26B-E340-94F6-DB2F2DB239A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26B-E340-94F6-DB2F2DB239A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26B-E340-94F6-DB2F2DB239A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26B-E340-94F6-DB2F2DB239A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26B-E340-94F6-DB2F2DB239AC}"/>
              </c:ext>
            </c:extLst>
          </c:dPt>
          <c:cat>
            <c:strRef>
              <c:f>Sheet1!$A$2:$A$7</c:f>
              <c:strCache>
                <c:ptCount val="6"/>
                <c:pt idx="0">
                  <c:v>DigiPen Red</c:v>
                </c:pt>
                <c:pt idx="1">
                  <c:v>Dark Red</c:v>
                </c:pt>
                <c:pt idx="2">
                  <c:v>Dark Teal</c:v>
                </c:pt>
                <c:pt idx="3">
                  <c:v>Teal</c:v>
                </c:pt>
                <c:pt idx="4">
                  <c:v>Green</c:v>
                </c:pt>
                <c:pt idx="5">
                  <c:v>Purple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5.5</c:v>
                </c:pt>
                <c:pt idx="2">
                  <c:v>1.2</c:v>
                </c:pt>
                <c:pt idx="3">
                  <c:v>1.2</c:v>
                </c:pt>
                <c:pt idx="4">
                  <c:v>1.2</c:v>
                </c:pt>
                <c:pt idx="5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23-A549-B2CB-004F36018B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975F87-8454-8648-B771-354C70F0CC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62F4BA-DC52-E543-90C7-834AFE9BCD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5901E5-1AAA-A348-8004-1252AFC6C69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45AA9-19B7-0D47-9F24-E87C51FE709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BB42B7-497E-F947-B91F-7E46A6F0B5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52A7A-B5CD-274D-9543-E935783F11E6}" type="datetimeFigureOut">
              <a:rPr lang="en-US" smtClean="0"/>
              <a:t>10/3/22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766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49E64-4B90-F048-A6EB-D63C85219672}" type="datetimeFigureOut">
              <a:rPr lang="en-US" smtClean="0"/>
              <a:t>10/3/22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41022-BCC4-7648-9C54-4DDFDC707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76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0B9863-F5E9-0E47-A13B-FB6B307D64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9129" y="2707397"/>
            <a:ext cx="4114800" cy="98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656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2 col (Conten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B5C3583-CB68-764F-80A1-1477B9A4DF5E}"/>
              </a:ext>
            </a:extLst>
          </p:cNvPr>
          <p:cNvCxnSpPr/>
          <p:nvPr userDrawn="1"/>
        </p:nvCxnSpPr>
        <p:spPr>
          <a:xfrm>
            <a:off x="693751" y="1638038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5E277D99-712C-8E40-8B61-FF296295FD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238" y="1903452"/>
            <a:ext cx="3808124" cy="4040147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Your content here (Arial Regular, 24 pt.)</a:t>
            </a:r>
          </a:p>
          <a:p>
            <a:pPr lvl="1"/>
            <a:r>
              <a:rPr lang="en-US" dirty="0"/>
              <a:t>Second level (Arial Regular, 24 pt.)</a:t>
            </a:r>
          </a:p>
          <a:p>
            <a:pPr lvl="2"/>
            <a:r>
              <a:rPr lang="en-US" dirty="0"/>
              <a:t>Third level (Arial Regular, 18 pt.)</a:t>
            </a:r>
          </a:p>
          <a:p>
            <a:pPr lvl="3"/>
            <a:r>
              <a:rPr lang="en-US" dirty="0"/>
              <a:t>Fourth level (Arial Regular, 18 pt.)</a:t>
            </a:r>
          </a:p>
          <a:p>
            <a:pPr lvl="4"/>
            <a:r>
              <a:rPr lang="en-US" dirty="0"/>
              <a:t>Fifth level (Arial Regular, 16 pt.)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B47AC13F-93B5-0F48-9BA2-455A3398F6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67660" y="1894660"/>
            <a:ext cx="3808124" cy="4050545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Your content here (Arial Regular, 24 pt.)</a:t>
            </a:r>
          </a:p>
          <a:p>
            <a:pPr lvl="1"/>
            <a:r>
              <a:rPr lang="en-US" dirty="0"/>
              <a:t>Second level (Arial Regular, 24 pt.)</a:t>
            </a:r>
          </a:p>
          <a:p>
            <a:pPr lvl="2"/>
            <a:r>
              <a:rPr lang="en-US" dirty="0"/>
              <a:t>Third level (Arial Regular, 18 pt.)</a:t>
            </a:r>
          </a:p>
          <a:p>
            <a:pPr lvl="3"/>
            <a:r>
              <a:rPr lang="en-US" dirty="0"/>
              <a:t>Fourth level (Arial Regular, 18 pt.)</a:t>
            </a:r>
          </a:p>
          <a:p>
            <a:pPr lvl="4"/>
            <a:r>
              <a:rPr lang="en-US" dirty="0"/>
              <a:t>Fifth level (Arial Regular, 16 pt.)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DFCCB23E-D994-CA43-B426-E208F3A753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764" y="377784"/>
            <a:ext cx="7886700" cy="1096638"/>
          </a:xfrm>
          <a:prstGeom prst="rect">
            <a:avLst/>
          </a:prstGeom>
        </p:spPr>
        <p:txBody>
          <a:bodyPr anchor="b"/>
          <a:lstStyle>
            <a:lvl1pPr>
              <a:defRPr sz="34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Heading Title Here</a:t>
            </a:r>
            <a:br>
              <a:rPr lang="en-US" dirty="0"/>
            </a:br>
            <a:r>
              <a:rPr lang="en-US" dirty="0"/>
              <a:t>Arial - Bold, 34 pt.</a:t>
            </a:r>
          </a:p>
        </p:txBody>
      </p:sp>
    </p:spTree>
    <p:extLst>
      <p:ext uri="{BB962C8B-B14F-4D97-AF65-F5344CB8AC3E}">
        <p14:creationId xmlns:p14="http://schemas.microsoft.com/office/powerpoint/2010/main" val="22689627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00">
          <p15:clr>
            <a:srgbClr val="FBAE40"/>
          </p15:clr>
        </p15:guide>
        <p15:guide id="2" orient="horz" pos="312">
          <p15:clr>
            <a:srgbClr val="FBAE40"/>
          </p15:clr>
        </p15:guide>
        <p15:guide id="3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B5C3583-CB68-764F-80A1-1477B9A4DF5E}"/>
              </a:ext>
            </a:extLst>
          </p:cNvPr>
          <p:cNvCxnSpPr/>
          <p:nvPr userDrawn="1"/>
        </p:nvCxnSpPr>
        <p:spPr>
          <a:xfrm>
            <a:off x="693751" y="1638038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3">
            <a:extLst>
              <a:ext uri="{FF2B5EF4-FFF2-40B4-BE49-F238E27FC236}">
                <a16:creationId xmlns:a16="http://schemas.microsoft.com/office/drawing/2014/main" id="{71476FDA-87CE-DD40-888B-AFB473AD72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764" y="377784"/>
            <a:ext cx="7886700" cy="1096638"/>
          </a:xfrm>
          <a:prstGeom prst="rect">
            <a:avLst/>
          </a:prstGeom>
        </p:spPr>
        <p:txBody>
          <a:bodyPr anchor="b"/>
          <a:lstStyle>
            <a:lvl1pPr>
              <a:defRPr sz="34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Heading Title Here</a:t>
            </a:r>
            <a:br>
              <a:rPr lang="en-US" dirty="0"/>
            </a:br>
            <a:r>
              <a:rPr lang="en-US" dirty="0"/>
              <a:t>Arial - Bold, 34 pt.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DCDEB6D-C595-4046-9FA4-29E07B28C4E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93738" y="1893888"/>
            <a:ext cx="7764462" cy="40497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1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 b="0" i="1">
                <a:solidFill>
                  <a:schemeClr val="tx2">
                    <a:lumMod val="75000"/>
                    <a:lumOff val="25000"/>
                  </a:schemeClr>
                </a:solidFill>
                <a:latin typeface="Proxima Nova" panose="02000506030000020004" pitchFamily="2" charset="0"/>
              </a:defRPr>
            </a:lvl2pPr>
            <a:lvl3pPr marL="914400" indent="0">
              <a:buNone/>
              <a:defRPr sz="1600" b="0" i="1">
                <a:solidFill>
                  <a:schemeClr val="tx2">
                    <a:lumMod val="75000"/>
                    <a:lumOff val="25000"/>
                  </a:schemeClr>
                </a:solidFill>
                <a:latin typeface="Proxima Nova" panose="02000506030000020004" pitchFamily="2" charset="0"/>
              </a:defRPr>
            </a:lvl3pPr>
            <a:lvl4pPr marL="1371600" indent="0">
              <a:buNone/>
              <a:defRPr sz="1600" b="0" i="1">
                <a:solidFill>
                  <a:schemeClr val="tx2">
                    <a:lumMod val="75000"/>
                    <a:lumOff val="25000"/>
                  </a:schemeClr>
                </a:solidFill>
                <a:latin typeface="Proxima Nova" panose="02000506030000020004" pitchFamily="2" charset="0"/>
              </a:defRPr>
            </a:lvl4pPr>
            <a:lvl5pPr marL="1828800" indent="0">
              <a:buNone/>
              <a:defRPr sz="1600" b="0" i="1">
                <a:solidFill>
                  <a:schemeClr val="tx2">
                    <a:lumMod val="75000"/>
                    <a:lumOff val="25000"/>
                  </a:schemeClr>
                </a:solidFill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dirty="0"/>
              <a:t>Place graphics here – insert photo, table, chart, etc.</a:t>
            </a:r>
          </a:p>
        </p:txBody>
      </p:sp>
    </p:spTree>
    <p:extLst>
      <p:ext uri="{BB962C8B-B14F-4D97-AF65-F5344CB8AC3E}">
        <p14:creationId xmlns:p14="http://schemas.microsoft.com/office/powerpoint/2010/main" val="38285914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00">
          <p15:clr>
            <a:srgbClr val="FBAE40"/>
          </p15:clr>
        </p15:guide>
        <p15:guide id="2" orient="horz" pos="31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4680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(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B29543-2AEA-B94F-9565-C08AD31F3B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400" y="6455360"/>
            <a:ext cx="9162288" cy="40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484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Logo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7E107-6832-D84D-8783-50C23F86E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5900" y="3313801"/>
            <a:ext cx="7886700" cy="1834199"/>
          </a:xfrm>
          <a:prstGeom prst="rect">
            <a:avLst/>
          </a:prstGeom>
        </p:spPr>
        <p:txBody>
          <a:bodyPr anchor="b"/>
          <a:lstStyle>
            <a:lvl1pPr algn="l"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Here</a:t>
            </a:r>
            <a:br>
              <a:rPr lang="en-US" dirty="0"/>
            </a:br>
            <a:r>
              <a:rPr lang="en-US" dirty="0"/>
              <a:t>Arial - Bold, 44 pt.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C990AD-1DF6-BE42-9C4E-A5C8F63A3F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46520" y="711202"/>
            <a:ext cx="2011680" cy="48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235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Logo + Title + By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7E107-6832-D84D-8783-50C23F86E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5900" y="3101530"/>
            <a:ext cx="7886700" cy="1834199"/>
          </a:xfrm>
          <a:prstGeom prst="rect">
            <a:avLst/>
          </a:prstGeom>
        </p:spPr>
        <p:txBody>
          <a:bodyPr anchor="b"/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Here</a:t>
            </a:r>
            <a:br>
              <a:rPr lang="en-US" dirty="0"/>
            </a:br>
            <a:r>
              <a:rPr lang="en-US" dirty="0"/>
              <a:t>Arial - Bold, 44 pt.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5CBD06-8A3C-EC47-8F2F-6272B0F736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5900" y="5402555"/>
            <a:ext cx="7886700" cy="3611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Presentation by: First </a:t>
            </a:r>
            <a:r>
              <a:rPr lang="en-US" dirty="0" err="1"/>
              <a:t>Lastname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4BA2E53-3733-C84F-8900-6CB7BA77C105}"/>
              </a:ext>
            </a:extLst>
          </p:cNvPr>
          <p:cNvCxnSpPr/>
          <p:nvPr userDrawn="1"/>
        </p:nvCxnSpPr>
        <p:spPr>
          <a:xfrm>
            <a:off x="685800" y="5187729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42B542F-3B72-1C4E-B88E-108CBFB8EE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46520" y="711202"/>
            <a:ext cx="2011680" cy="48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7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32">
          <p15:clr>
            <a:srgbClr val="FBAE40"/>
          </p15:clr>
        </p15:guide>
        <p15:guide id="2" orient="horz" pos="201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7E107-6832-D84D-8783-50C23F86E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5900" y="3392928"/>
            <a:ext cx="7886700" cy="1249407"/>
          </a:xfrm>
          <a:prstGeom prst="rect">
            <a:avLst/>
          </a:prstGeom>
        </p:spPr>
        <p:txBody>
          <a:bodyPr anchor="b"/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Here</a:t>
            </a:r>
            <a:br>
              <a:rPr lang="en-US" dirty="0"/>
            </a:br>
            <a:r>
              <a:rPr lang="en-US" dirty="0"/>
              <a:t>Arial - Bold, 44 pt.</a:t>
            </a:r>
          </a:p>
        </p:txBody>
      </p:sp>
    </p:spTree>
    <p:extLst>
      <p:ext uri="{BB962C8B-B14F-4D97-AF65-F5344CB8AC3E}">
        <p14:creationId xmlns:p14="http://schemas.microsoft.com/office/powerpoint/2010/main" val="39632563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32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Title + Sub-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7E107-6832-D84D-8783-50C23F86E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5900" y="3385040"/>
            <a:ext cx="7886700" cy="1251752"/>
          </a:xfrm>
          <a:prstGeom prst="rect">
            <a:avLst/>
          </a:prstGeom>
        </p:spPr>
        <p:txBody>
          <a:bodyPr anchor="b"/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Here</a:t>
            </a:r>
            <a:br>
              <a:rPr lang="en-US" dirty="0"/>
            </a:br>
            <a:r>
              <a:rPr lang="en-US" dirty="0"/>
              <a:t>Arial - Bold, 44 pt.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5CBD06-8A3C-EC47-8F2F-6272B0F736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5900" y="4592832"/>
            <a:ext cx="7886700" cy="3611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Sub-heading – Arial Regular, 20 pt.</a:t>
            </a:r>
          </a:p>
        </p:txBody>
      </p:sp>
    </p:spTree>
    <p:extLst>
      <p:ext uri="{BB962C8B-B14F-4D97-AF65-F5344CB8AC3E}">
        <p14:creationId xmlns:p14="http://schemas.microsoft.com/office/powerpoint/2010/main" val="2470441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32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Sub-heading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B5C3583-CB68-764F-80A1-1477B9A4DF5E}"/>
              </a:ext>
            </a:extLst>
          </p:cNvPr>
          <p:cNvCxnSpPr/>
          <p:nvPr userDrawn="1"/>
        </p:nvCxnSpPr>
        <p:spPr>
          <a:xfrm>
            <a:off x="693751" y="1638038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271531-E411-0B4A-BA9B-C18C0C05C5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140" y="1894661"/>
            <a:ext cx="7894864" cy="40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z="2400" b="0" i="0" dirty="0">
                <a:latin typeface="Proxima Nova" panose="02000506030000020004" pitchFamily="2" charset="0"/>
              </a:rPr>
              <a:t>Sub-heading, Arial Regular, 24 pt.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6BC90C5-3821-4040-A4E4-1231271BE7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238" y="2527332"/>
            <a:ext cx="7764462" cy="3416268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Your content here (Arial Regular, 24 pt.)</a:t>
            </a:r>
          </a:p>
          <a:p>
            <a:pPr lvl="1"/>
            <a:r>
              <a:rPr lang="en-US" dirty="0"/>
              <a:t>Second level (Arial Regular, 24 pt.)</a:t>
            </a:r>
          </a:p>
          <a:p>
            <a:pPr lvl="2"/>
            <a:r>
              <a:rPr lang="en-US" dirty="0"/>
              <a:t>Third level (Arial Regular, 18 pt.)</a:t>
            </a:r>
          </a:p>
          <a:p>
            <a:pPr lvl="3"/>
            <a:r>
              <a:rPr lang="en-US" dirty="0"/>
              <a:t>Fourth level (Arial Regular, 18 pt.)</a:t>
            </a:r>
          </a:p>
          <a:p>
            <a:pPr lvl="4"/>
            <a:r>
              <a:rPr lang="en-US" dirty="0"/>
              <a:t>Fifth level (Arial Regular, 16 pt.)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C33376F8-4198-254B-ACFD-9B93AB4EC2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764" y="377784"/>
            <a:ext cx="7886700" cy="1096638"/>
          </a:xfrm>
          <a:prstGeom prst="rect">
            <a:avLst/>
          </a:prstGeom>
        </p:spPr>
        <p:txBody>
          <a:bodyPr anchor="b"/>
          <a:lstStyle>
            <a:lvl1pPr>
              <a:defRPr sz="34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Heading Title Here</a:t>
            </a:r>
            <a:br>
              <a:rPr lang="en-US" dirty="0"/>
            </a:br>
            <a:r>
              <a:rPr lang="en-US" dirty="0"/>
              <a:t>Arial - Bold, 34 pt.</a:t>
            </a:r>
          </a:p>
        </p:txBody>
      </p:sp>
    </p:spTree>
    <p:extLst>
      <p:ext uri="{BB962C8B-B14F-4D97-AF65-F5344CB8AC3E}">
        <p14:creationId xmlns:p14="http://schemas.microsoft.com/office/powerpoint/2010/main" val="2583808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00" userDrawn="1">
          <p15:clr>
            <a:srgbClr val="FBAE40"/>
          </p15:clr>
        </p15:guide>
        <p15:guide id="2" orient="horz" pos="312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B5C3583-CB68-764F-80A1-1477B9A4DF5E}"/>
              </a:ext>
            </a:extLst>
          </p:cNvPr>
          <p:cNvCxnSpPr/>
          <p:nvPr userDrawn="1"/>
        </p:nvCxnSpPr>
        <p:spPr>
          <a:xfrm>
            <a:off x="693751" y="1638038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C10AA3A-1DC7-8D46-B77A-9CA60BCC09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238" y="1894660"/>
            <a:ext cx="7764462" cy="4048939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Your content here (Arial Regular, 24 pt.)</a:t>
            </a:r>
          </a:p>
          <a:p>
            <a:pPr lvl="1"/>
            <a:r>
              <a:rPr lang="en-US" dirty="0"/>
              <a:t>Second level (Arial Regular, 24 pt.)</a:t>
            </a:r>
          </a:p>
          <a:p>
            <a:pPr lvl="2"/>
            <a:r>
              <a:rPr lang="en-US" dirty="0"/>
              <a:t>Third level (Arial Regular, 18 pt.)</a:t>
            </a:r>
          </a:p>
          <a:p>
            <a:pPr lvl="3"/>
            <a:r>
              <a:rPr lang="en-US" dirty="0"/>
              <a:t>Fourth level (Arial Regular, 18 pt.)</a:t>
            </a:r>
          </a:p>
          <a:p>
            <a:pPr lvl="4"/>
            <a:r>
              <a:rPr lang="en-US" dirty="0"/>
              <a:t>Fifth level (Arial Regular, 16 pt.)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71476FDA-87CE-DD40-888B-AFB473AD72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764" y="377784"/>
            <a:ext cx="7886700" cy="1096638"/>
          </a:xfrm>
          <a:prstGeom prst="rect">
            <a:avLst/>
          </a:prstGeom>
        </p:spPr>
        <p:txBody>
          <a:bodyPr anchor="b"/>
          <a:lstStyle>
            <a:lvl1pPr>
              <a:defRPr sz="34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Heading Title Here</a:t>
            </a:r>
            <a:br>
              <a:rPr lang="en-US" dirty="0"/>
            </a:br>
            <a:r>
              <a:rPr lang="en-US" dirty="0"/>
              <a:t>Arial - Bold, 34 pt.</a:t>
            </a:r>
          </a:p>
        </p:txBody>
      </p:sp>
    </p:spTree>
    <p:extLst>
      <p:ext uri="{BB962C8B-B14F-4D97-AF65-F5344CB8AC3E}">
        <p14:creationId xmlns:p14="http://schemas.microsoft.com/office/powerpoint/2010/main" val="39716786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00">
          <p15:clr>
            <a:srgbClr val="FBAE40"/>
          </p15:clr>
        </p15:guide>
        <p15:guide id="2" orient="horz" pos="31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Content +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B5C3583-CB68-764F-80A1-1477B9A4DF5E}"/>
              </a:ext>
            </a:extLst>
          </p:cNvPr>
          <p:cNvCxnSpPr/>
          <p:nvPr userDrawn="1"/>
        </p:nvCxnSpPr>
        <p:spPr>
          <a:xfrm>
            <a:off x="693751" y="1638038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C10AA3A-1DC7-8D46-B77A-9CA60BCC09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238" y="1894660"/>
            <a:ext cx="4159816" cy="4048939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Your content here (Arial Regular, 24 pt.)</a:t>
            </a:r>
          </a:p>
          <a:p>
            <a:pPr lvl="1"/>
            <a:r>
              <a:rPr lang="en-US" dirty="0"/>
              <a:t>Second level (Arial Regular, 24 pt.)</a:t>
            </a:r>
          </a:p>
          <a:p>
            <a:pPr lvl="2"/>
            <a:r>
              <a:rPr lang="en-US" dirty="0"/>
              <a:t>Third level (Arial Regular, 18 pt.)</a:t>
            </a:r>
          </a:p>
          <a:p>
            <a:pPr lvl="3"/>
            <a:r>
              <a:rPr lang="en-US" dirty="0"/>
              <a:t>Fourth level (Arial Regular, 18 pt.)</a:t>
            </a:r>
          </a:p>
          <a:p>
            <a:pPr lvl="4"/>
            <a:r>
              <a:rPr lang="en-US" dirty="0"/>
              <a:t>Fifth level (Arial Regular, 16 pt.)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E11E53E-DD7E-4946-BE33-A89389FC48A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84750" y="4536953"/>
            <a:ext cx="3473450" cy="808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1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 b="0" i="0">
                <a:latin typeface="Proxima Nova" panose="02000506030000020004" pitchFamily="2" charset="0"/>
              </a:defRPr>
            </a:lvl2pPr>
            <a:lvl3pPr marL="914400" indent="0">
              <a:buNone/>
              <a:defRPr sz="1400" b="0" i="0">
                <a:latin typeface="Proxima Nova" panose="02000506030000020004" pitchFamily="2" charset="0"/>
              </a:defRPr>
            </a:lvl3pPr>
            <a:lvl4pPr marL="1371600" indent="0">
              <a:buNone/>
              <a:defRPr sz="1400" b="0" i="0">
                <a:latin typeface="Proxima Nova" panose="02000506030000020004" pitchFamily="2" charset="0"/>
              </a:defRPr>
            </a:lvl4pPr>
            <a:lvl5pPr marL="1828800" indent="0">
              <a:buNone/>
              <a:defRPr sz="1400" b="0" i="0"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i="1" dirty="0"/>
              <a:t>Caption for graphic here. Can be removed if no caption is needed.</a:t>
            </a:r>
            <a:endParaRPr lang="en-US" dirty="0"/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E0E7C958-4708-E243-9ADB-9225B24F7496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984750" y="1990604"/>
            <a:ext cx="3473450" cy="245903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Place graphics here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CBB0B882-B1AE-304B-B150-978ACB1C71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764" y="377784"/>
            <a:ext cx="7886700" cy="1096638"/>
          </a:xfrm>
          <a:prstGeom prst="rect">
            <a:avLst/>
          </a:prstGeom>
        </p:spPr>
        <p:txBody>
          <a:bodyPr anchor="b"/>
          <a:lstStyle>
            <a:lvl1pPr>
              <a:defRPr sz="34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Heading Title Here</a:t>
            </a:r>
            <a:br>
              <a:rPr lang="en-US" dirty="0"/>
            </a:br>
            <a:r>
              <a:rPr lang="en-US" dirty="0"/>
              <a:t>Arial - Bold, 34 pt.</a:t>
            </a:r>
          </a:p>
        </p:txBody>
      </p:sp>
    </p:spTree>
    <p:extLst>
      <p:ext uri="{BB962C8B-B14F-4D97-AF65-F5344CB8AC3E}">
        <p14:creationId xmlns:p14="http://schemas.microsoft.com/office/powerpoint/2010/main" val="30520945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00">
          <p15:clr>
            <a:srgbClr val="FBAE40"/>
          </p15:clr>
        </p15:guide>
        <p15:guide id="2" orient="horz" pos="312">
          <p15:clr>
            <a:srgbClr val="FBAE40"/>
          </p15:clr>
        </p15:guide>
        <p15:guide id="3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2 col (Sub-heading + Conten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B5C3583-CB68-764F-80A1-1477B9A4DF5E}"/>
              </a:ext>
            </a:extLst>
          </p:cNvPr>
          <p:cNvCxnSpPr/>
          <p:nvPr userDrawn="1"/>
        </p:nvCxnSpPr>
        <p:spPr>
          <a:xfrm>
            <a:off x="693751" y="1638038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271531-E411-0B4A-BA9B-C18C0C05C5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140" y="1894661"/>
            <a:ext cx="3792222" cy="40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b="0" dirty="0"/>
              <a:t>Sub-heading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6BC90C5-3821-4040-A4E4-1231271BE7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238" y="2527332"/>
            <a:ext cx="3808124" cy="3416268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b="0" i="0"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dirty="0"/>
              <a:t>Your content here (Arial Regular, 24 pt.)</a:t>
            </a:r>
          </a:p>
          <a:p>
            <a:pPr lvl="1"/>
            <a:r>
              <a:rPr lang="en-US" dirty="0"/>
              <a:t>Second level (Arial Regular, 24 pt.)</a:t>
            </a:r>
          </a:p>
          <a:p>
            <a:pPr lvl="2"/>
            <a:r>
              <a:rPr lang="en-US" dirty="0"/>
              <a:t>Third level (Arial Regular, 18 pt.)</a:t>
            </a:r>
          </a:p>
          <a:p>
            <a:pPr lvl="3"/>
            <a:r>
              <a:rPr lang="en-US" dirty="0"/>
              <a:t>Fourth level (Arial Regular, 18 pt.)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DF32394F-3E2A-6340-8DFE-EED3D680D2F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3562" y="1885869"/>
            <a:ext cx="3792222" cy="40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b="0" dirty="0"/>
              <a:t>Sub-heading</a:t>
            </a:r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D4D7740-54B6-744F-847E-35F96E5014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67660" y="2518540"/>
            <a:ext cx="3808124" cy="34250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b="0" i="0"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dirty="0"/>
              <a:t>Your content here (Arial Regular, 24 pt.)</a:t>
            </a:r>
          </a:p>
          <a:p>
            <a:pPr lvl="1"/>
            <a:r>
              <a:rPr lang="en-US" dirty="0"/>
              <a:t>Second level (Arial Regular, 24 pt.)</a:t>
            </a:r>
          </a:p>
          <a:p>
            <a:pPr lvl="2"/>
            <a:r>
              <a:rPr lang="en-US" dirty="0"/>
              <a:t>Third level (Arial Regular, 18 pt.)</a:t>
            </a:r>
          </a:p>
          <a:p>
            <a:pPr lvl="3"/>
            <a:r>
              <a:rPr lang="en-US" dirty="0"/>
              <a:t>Fourth level (Arial Regular, 18 pt.)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2B15FA72-3F65-F549-BDA8-A426801F9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764" y="377784"/>
            <a:ext cx="7886700" cy="1096638"/>
          </a:xfrm>
          <a:prstGeom prst="rect">
            <a:avLst/>
          </a:prstGeom>
        </p:spPr>
        <p:txBody>
          <a:bodyPr anchor="b"/>
          <a:lstStyle>
            <a:lvl1pPr>
              <a:defRPr sz="34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Heading Title Here</a:t>
            </a:r>
            <a:br>
              <a:rPr lang="en-US" dirty="0"/>
            </a:br>
            <a:r>
              <a:rPr lang="en-US" dirty="0"/>
              <a:t>Arial - Bold, 34 pt.</a:t>
            </a:r>
          </a:p>
        </p:txBody>
      </p:sp>
    </p:spTree>
    <p:extLst>
      <p:ext uri="{BB962C8B-B14F-4D97-AF65-F5344CB8AC3E}">
        <p14:creationId xmlns:p14="http://schemas.microsoft.com/office/powerpoint/2010/main" val="41953062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00">
          <p15:clr>
            <a:srgbClr val="FBAE40"/>
          </p15:clr>
        </p15:guide>
        <p15:guide id="2" orient="horz" pos="312">
          <p15:clr>
            <a:srgbClr val="FBAE40"/>
          </p15:clr>
        </p15:guide>
        <p15:guide id="3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038EC46-373E-DD48-8D5A-FFE7565895A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4400" y="6455360"/>
            <a:ext cx="9162288" cy="40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32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432" userDrawn="1">
          <p15:clr>
            <a:srgbClr val="F26B43"/>
          </p15:clr>
        </p15:guide>
        <p15:guide id="3" pos="532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038EC46-373E-DD48-8D5A-FFE7565895A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400" y="6455360"/>
            <a:ext cx="9162288" cy="4026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4710E84-CE90-8C4B-9C22-C4C57AE3809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87760" y="69459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552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432">
          <p15:clr>
            <a:srgbClr val="F26B43"/>
          </p15:clr>
        </p15:guide>
        <p15:guide id="3" pos="5328">
          <p15:clr>
            <a:srgbClr val="F26B43"/>
          </p15:clr>
        </p15:guide>
        <p15:guide id="4" orient="horz" pos="432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038EC46-373E-DD48-8D5A-FFE7565895A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-14400" y="6455360"/>
            <a:ext cx="9162288" cy="40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27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9" r:id="rId3"/>
    <p:sldLayoutId id="2147483667" r:id="rId4"/>
    <p:sldLayoutId id="2147483668" r:id="rId5"/>
    <p:sldLayoutId id="2147483670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432">
          <p15:clr>
            <a:srgbClr val="F26B43"/>
          </p15:clr>
        </p15:guide>
        <p15:guide id="3" pos="5328">
          <p15:clr>
            <a:srgbClr val="F26B43"/>
          </p15:clr>
        </p15:guide>
        <p15:guide id="5" orient="horz" pos="374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810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512D8-5758-E84A-9A47-4AFC9AB37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DigiPen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Branded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PowerPoint Template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5F0F1-3722-8849-B7FE-2D359D1142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Created by: Marketing and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825673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F4B4F-A32A-BC4D-BE7B-58B6A5193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an example of a pie chart</a:t>
            </a:r>
            <a:br>
              <a:rPr lang="en-US" dirty="0"/>
            </a:br>
            <a:r>
              <a:rPr lang="en-US" dirty="0"/>
              <a:t>and how it should be styled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2FE83DB-8659-8A4F-B126-0F756F251103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02111867"/>
              </p:ext>
            </p:extLst>
          </p:nvPr>
        </p:nvGraphicFramePr>
        <p:xfrm>
          <a:off x="693738" y="1893888"/>
          <a:ext cx="7764462" cy="4049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1896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60140B-7C55-EA48-88F9-1C24928A36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All the styles used in the previous examples are built into this theme</a:t>
            </a:r>
          </a:p>
          <a:p>
            <a:r>
              <a:rPr lang="en-US" dirty="0"/>
              <a:t>When choosing a style, keep in mind the legibility of the data you are trying to display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863017-CE20-2048-B8FF-5E2733C26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 Formatting</a:t>
            </a:r>
          </a:p>
        </p:txBody>
      </p:sp>
    </p:spTree>
    <p:extLst>
      <p:ext uri="{BB962C8B-B14F-4D97-AF65-F5344CB8AC3E}">
        <p14:creationId xmlns:p14="http://schemas.microsoft.com/office/powerpoint/2010/main" val="497343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E2947B-69A1-5F40-B85D-520B322338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We’re here to help!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CEB35-895B-194B-96CC-E34A7679C8E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If you have any questions about this template, feel free to reach out to the design team in the Marketing and Communications Department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23214AA-8C29-144E-803A-02675AA07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391708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8035A4-7C16-6A4F-9C0D-01D8A915A8C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Theme Basics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Different slide options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Master Slides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Color Theme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Graphics Formatting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Table, charts, graphs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20CA36-5B5B-E342-B8F3-59B40D19C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PowerPoint Template Overview</a:t>
            </a:r>
          </a:p>
        </p:txBody>
      </p:sp>
    </p:spTree>
    <p:extLst>
      <p:ext uri="{BB962C8B-B14F-4D97-AF65-F5344CB8AC3E}">
        <p14:creationId xmlns:p14="http://schemas.microsoft.com/office/powerpoint/2010/main" val="3944237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6A79B-8C3C-8A4B-A97A-A5F09159B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DigiPen PowerPoint Theme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6983BB-A642-224A-9615-50C35E6B23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Slide layout options and colors</a:t>
            </a:r>
          </a:p>
        </p:txBody>
      </p:sp>
    </p:spTree>
    <p:extLst>
      <p:ext uri="{BB962C8B-B14F-4D97-AF65-F5344CB8AC3E}">
        <p14:creationId xmlns:p14="http://schemas.microsoft.com/office/powerpoint/2010/main" val="784626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920848-C21C-8345-8CF5-B0DD164DE7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There are over 10 different slide layout options included in this theme</a:t>
            </a:r>
          </a:p>
          <a:p>
            <a:r>
              <a:rPr lang="en-US" dirty="0"/>
              <a:t>Fonts, paragraph styling, and lists are all set in each layout</a:t>
            </a:r>
          </a:p>
          <a:p>
            <a:pPr lvl="1"/>
            <a:r>
              <a:rPr lang="en-US" dirty="0"/>
              <a:t>If you have a slide with a lot of content, you have the option to adjust the point size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7400BE-FFBF-D74B-A5E8-F33ACBF70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Layout Options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EEFB93E-5B6D-B841-9A7B-13E8FDA5BC6E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2"/>
          <a:stretch>
            <a:fillRect/>
          </a:stretch>
        </p:blipFill>
        <p:spPr>
          <a:xfrm>
            <a:off x="5800164" y="952500"/>
            <a:ext cx="2339787" cy="4982374"/>
          </a:xfr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53004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CDCDB8-3824-2A42-A44F-C5B2E83791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elements, like the red line, logos, and background footer are set in the Master Slides</a:t>
            </a:r>
          </a:p>
          <a:p>
            <a:pPr lvl="1"/>
            <a:r>
              <a:rPr lang="en-US" dirty="0"/>
              <a:t>To edit any of these elements go to:</a:t>
            </a:r>
            <a:br>
              <a:rPr lang="en-US" dirty="0"/>
            </a:br>
            <a:r>
              <a:rPr lang="en-US" b="1" dirty="0">
                <a:latin typeface="Proxima Nova Semibold" panose="02000506030000020004" pitchFamily="2" charset="0"/>
              </a:rPr>
              <a:t>View &gt; Slide Master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919DD2-CE47-6B41-9804-8FB84C2B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 Slides</a:t>
            </a:r>
          </a:p>
        </p:txBody>
      </p:sp>
    </p:spTree>
    <p:extLst>
      <p:ext uri="{BB962C8B-B14F-4D97-AF65-F5344CB8AC3E}">
        <p14:creationId xmlns:p14="http://schemas.microsoft.com/office/powerpoint/2010/main" val="1984169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9049C1-A6F5-794C-B9F6-242D02520D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000" dirty="0"/>
              <a:t>The DigiPen color palette is built into this theme</a:t>
            </a:r>
          </a:p>
          <a:p>
            <a:r>
              <a:rPr lang="en-US" sz="2000" dirty="0"/>
              <a:t>The theme colors will appear when you change the colors of text and/or shapes</a:t>
            </a:r>
          </a:p>
          <a:p>
            <a:r>
              <a:rPr lang="en-US" sz="2000" dirty="0"/>
              <a:t>When choosing colors, it is preferred our primary colors be used first (DigiPen Red)</a:t>
            </a:r>
          </a:p>
          <a:p>
            <a:r>
              <a:rPr lang="en-US" sz="2000" dirty="0"/>
              <a:t>The secondary colors should be used sparingly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EA7D65-222E-644D-9A91-4B4C0696B9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58960" y="4895105"/>
            <a:ext cx="2325028" cy="1038933"/>
          </a:xfrm>
        </p:spPr>
        <p:txBody>
          <a:bodyPr/>
          <a:lstStyle/>
          <a:p>
            <a:r>
              <a:rPr lang="en-US" sz="1200" dirty="0"/>
              <a:t>Please select from the first five swatches in the top row (outlined above) before using secondary colors.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58A53F-CFBD-3F4C-82F2-31A1CB919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DigiPen Color Palette 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D16767CC-A09C-ED45-8F45-26FD7B986CEF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2"/>
          <a:stretch>
            <a:fillRect/>
          </a:stretch>
        </p:blipFill>
        <p:spPr>
          <a:xfrm>
            <a:off x="5585855" y="1948320"/>
            <a:ext cx="2116013" cy="2785046"/>
          </a:xfr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CB29CE-B564-D149-9EB2-033269E63E19}"/>
              </a:ext>
            </a:extLst>
          </p:cNvPr>
          <p:cNvSpPr/>
          <p:nvPr/>
        </p:nvSpPr>
        <p:spPr>
          <a:xfrm>
            <a:off x="6457644" y="2761130"/>
            <a:ext cx="1208364" cy="815788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357F8E-48BD-CD49-9F33-46548AB40188}"/>
              </a:ext>
            </a:extLst>
          </p:cNvPr>
          <p:cNvSpPr/>
          <p:nvPr/>
        </p:nvSpPr>
        <p:spPr>
          <a:xfrm>
            <a:off x="5663762" y="3576919"/>
            <a:ext cx="2002246" cy="473898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2903D7-D00D-1B48-934A-D37F83A57668}"/>
              </a:ext>
            </a:extLst>
          </p:cNvPr>
          <p:cNvSpPr/>
          <p:nvPr/>
        </p:nvSpPr>
        <p:spPr>
          <a:xfrm>
            <a:off x="5645832" y="2528645"/>
            <a:ext cx="2002246" cy="24144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96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6EA86-F5C7-2641-81C0-176DB4091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 Formatting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F5CA34-0134-964C-9814-0663A01406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Tables, Charts, and Graphs</a:t>
            </a:r>
          </a:p>
        </p:txBody>
      </p:sp>
    </p:spTree>
    <p:extLst>
      <p:ext uri="{BB962C8B-B14F-4D97-AF65-F5344CB8AC3E}">
        <p14:creationId xmlns:p14="http://schemas.microsoft.com/office/powerpoint/2010/main" val="2399689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5CF6F-1EB4-EA4F-94D8-E9E587F0E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an example of a table </a:t>
            </a:r>
            <a:br>
              <a:rPr lang="en-US" dirty="0"/>
            </a:br>
            <a:r>
              <a:rPr lang="en-US" dirty="0"/>
              <a:t>and how it should be styled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4B2B09D-1ECE-474D-B241-F46EC0E04AA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24004157"/>
              </p:ext>
            </p:extLst>
          </p:nvPr>
        </p:nvGraphicFramePr>
        <p:xfrm>
          <a:off x="693738" y="1893888"/>
          <a:ext cx="7764462" cy="26771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36845">
                  <a:extLst>
                    <a:ext uri="{9D8B030D-6E8A-4147-A177-3AD203B41FA5}">
                      <a16:colId xmlns:a16="http://schemas.microsoft.com/office/drawing/2014/main" val="3604353255"/>
                    </a:ext>
                  </a:extLst>
                </a:gridCol>
                <a:gridCol w="5427617">
                  <a:extLst>
                    <a:ext uri="{9D8B030D-6E8A-4147-A177-3AD203B41FA5}">
                      <a16:colId xmlns:a16="http://schemas.microsoft.com/office/drawing/2014/main" val="34979619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Heading 1 (Arial, 14pt.)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Heading 2 (Arial, 14pt.)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78944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Font Styling</a:t>
                      </a:r>
                    </a:p>
                  </a:txBody>
                  <a:tcPr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Arial, 16 pt.</a:t>
                      </a:r>
                    </a:p>
                  </a:txBody>
                  <a:tcPr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4583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</a:t>
                      </a:r>
                    </a:p>
                  </a:txBody>
                  <a:tcPr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</a:t>
                      </a:r>
                    </a:p>
                  </a:txBody>
                  <a:tcPr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9069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</a:t>
                      </a:r>
                    </a:p>
                  </a:txBody>
                  <a:tcPr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</a:t>
                      </a:r>
                    </a:p>
                  </a:txBody>
                  <a:tcPr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53788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</a:t>
                      </a:r>
                    </a:p>
                  </a:txBody>
                  <a:tcPr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</a:t>
                      </a:r>
                    </a:p>
                  </a:txBody>
                  <a:tcPr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42522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</a:t>
                      </a:r>
                    </a:p>
                  </a:txBody>
                  <a:tcPr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</a:t>
                      </a:r>
                    </a:p>
                    <a:p>
                      <a:pPr marL="285750" indent="-285750"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of a list</a:t>
                      </a:r>
                    </a:p>
                    <a:p>
                      <a:pPr marL="285750" indent="-285750"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Within a table</a:t>
                      </a:r>
                    </a:p>
                  </a:txBody>
                  <a:tcPr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62440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9641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BDC16-57E8-7F4B-BF0F-57E9D7B56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an example of a bar graph</a:t>
            </a:r>
            <a:br>
              <a:rPr lang="en-US" dirty="0"/>
            </a:br>
            <a:r>
              <a:rPr lang="en-US" dirty="0"/>
              <a:t>and how it should be styled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9EF5BF2-4E41-8348-AB66-DA465AC9FF8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4048365"/>
              </p:ext>
            </p:extLst>
          </p:nvPr>
        </p:nvGraphicFramePr>
        <p:xfrm>
          <a:off x="693738" y="1893888"/>
          <a:ext cx="7764462" cy="4049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02531930"/>
      </p:ext>
    </p:extLst>
  </p:cSld>
  <p:clrMapOvr>
    <a:masterClrMapping/>
  </p:clrMapOvr>
</p:sld>
</file>

<file path=ppt/theme/theme1.xml><?xml version="1.0" encoding="utf-8"?>
<a:theme xmlns:a="http://schemas.openxmlformats.org/drawingml/2006/main" name="1-DigiPen (Cover Options)">
  <a:themeElements>
    <a:clrScheme name="DigiPen">
      <a:dk1>
        <a:srgbClr val="0A0A0A"/>
      </a:dk1>
      <a:lt1>
        <a:srgbClr val="FFFFFF"/>
      </a:lt1>
      <a:dk2>
        <a:srgbClr val="262626"/>
      </a:dk2>
      <a:lt2>
        <a:srgbClr val="F1F1F3"/>
      </a:lt2>
      <a:accent1>
        <a:srgbClr val="BA1127"/>
      </a:accent1>
      <a:accent2>
        <a:srgbClr val="860019"/>
      </a:accent2>
      <a:accent3>
        <a:srgbClr val="055965"/>
      </a:accent3>
      <a:accent4>
        <a:srgbClr val="05B9BE"/>
      </a:accent4>
      <a:accent5>
        <a:srgbClr val="759D33"/>
      </a:accent5>
      <a:accent6>
        <a:srgbClr val="464670"/>
      </a:accent6>
      <a:hlink>
        <a:srgbClr val="D1D3D5"/>
      </a:hlink>
      <a:folHlink>
        <a:srgbClr val="535557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-DigiPen (Section Headers)">
  <a:themeElements>
    <a:clrScheme name="DigiPen">
      <a:dk1>
        <a:srgbClr val="0A0A0A"/>
      </a:dk1>
      <a:lt1>
        <a:srgbClr val="FFFFFF"/>
      </a:lt1>
      <a:dk2>
        <a:srgbClr val="262626"/>
      </a:dk2>
      <a:lt2>
        <a:srgbClr val="F1F1F3"/>
      </a:lt2>
      <a:accent1>
        <a:srgbClr val="BA1127"/>
      </a:accent1>
      <a:accent2>
        <a:srgbClr val="860019"/>
      </a:accent2>
      <a:accent3>
        <a:srgbClr val="055965"/>
      </a:accent3>
      <a:accent4>
        <a:srgbClr val="05B9BE"/>
      </a:accent4>
      <a:accent5>
        <a:srgbClr val="759D33"/>
      </a:accent5>
      <a:accent6>
        <a:srgbClr val="464670"/>
      </a:accent6>
      <a:hlink>
        <a:srgbClr val="D1D3D5"/>
      </a:hlink>
      <a:folHlink>
        <a:srgbClr val="535557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-DigiPen (Content Slides)">
  <a:themeElements>
    <a:clrScheme name="DigiPen">
      <a:dk1>
        <a:srgbClr val="0A0A0A"/>
      </a:dk1>
      <a:lt1>
        <a:srgbClr val="FFFFFF"/>
      </a:lt1>
      <a:dk2>
        <a:srgbClr val="262626"/>
      </a:dk2>
      <a:lt2>
        <a:srgbClr val="F1F1F3"/>
      </a:lt2>
      <a:accent1>
        <a:srgbClr val="BA1127"/>
      </a:accent1>
      <a:accent2>
        <a:srgbClr val="860019"/>
      </a:accent2>
      <a:accent3>
        <a:srgbClr val="055965"/>
      </a:accent3>
      <a:accent4>
        <a:srgbClr val="05B9BE"/>
      </a:accent4>
      <a:accent5>
        <a:srgbClr val="759D33"/>
      </a:accent5>
      <a:accent6>
        <a:srgbClr val="464670"/>
      </a:accent6>
      <a:hlink>
        <a:srgbClr val="D1D3D5"/>
      </a:hlink>
      <a:folHlink>
        <a:srgbClr val="535557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-DigiPen (Blank Slides)">
  <a:themeElements>
    <a:clrScheme name="DigiPen">
      <a:dk1>
        <a:srgbClr val="0A0A0A"/>
      </a:dk1>
      <a:lt1>
        <a:srgbClr val="FFFFFF"/>
      </a:lt1>
      <a:dk2>
        <a:srgbClr val="262626"/>
      </a:dk2>
      <a:lt2>
        <a:srgbClr val="F1F1F3"/>
      </a:lt2>
      <a:accent1>
        <a:srgbClr val="BA1127"/>
      </a:accent1>
      <a:accent2>
        <a:srgbClr val="860019"/>
      </a:accent2>
      <a:accent3>
        <a:srgbClr val="055965"/>
      </a:accent3>
      <a:accent4>
        <a:srgbClr val="05B9BE"/>
      </a:accent4>
      <a:accent5>
        <a:srgbClr val="759D33"/>
      </a:accent5>
      <a:accent6>
        <a:srgbClr val="464670"/>
      </a:accent6>
      <a:hlink>
        <a:srgbClr val="D1D3D5"/>
      </a:hlink>
      <a:folHlink>
        <a:srgbClr val="53555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</TotalTime>
  <Words>371</Words>
  <Application>Microsoft Macintosh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Proxima Nova</vt:lpstr>
      <vt:lpstr>Proxima Nova Semibold</vt:lpstr>
      <vt:lpstr>Wingdings</vt:lpstr>
      <vt:lpstr>1-DigiPen (Cover Options)</vt:lpstr>
      <vt:lpstr>2-DigiPen (Section Headers)</vt:lpstr>
      <vt:lpstr>3-DigiPen (Content Slides)</vt:lpstr>
      <vt:lpstr>4-DigiPen (Blank Slides)</vt:lpstr>
      <vt:lpstr>DigiPen Branded PowerPoint Template</vt:lpstr>
      <vt:lpstr>PowerPoint Template Overview</vt:lpstr>
      <vt:lpstr>DigiPen PowerPoint Theme</vt:lpstr>
      <vt:lpstr>Slide Layout Options</vt:lpstr>
      <vt:lpstr>Master Slides</vt:lpstr>
      <vt:lpstr>DigiPen Color Palette </vt:lpstr>
      <vt:lpstr>Graphics Formatting</vt:lpstr>
      <vt:lpstr>This is an example of a table  and how it should be styled</vt:lpstr>
      <vt:lpstr>This is an example of a bar graph and how it should be styled</vt:lpstr>
      <vt:lpstr>This is an example of a pie chart and how it should be styled</vt:lpstr>
      <vt:lpstr>Graphics Formatting</vt:lpstr>
      <vt:lpstr>Contact Us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Microsoft Office User</cp:lastModifiedBy>
  <cp:revision>64</cp:revision>
  <dcterms:created xsi:type="dcterms:W3CDTF">2019-05-21T19:10:30Z</dcterms:created>
  <dcterms:modified xsi:type="dcterms:W3CDTF">2022-10-03T22:05:32Z</dcterms:modified>
  <cp:category/>
</cp:coreProperties>
</file>